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71" r:id="rId4"/>
    <p:sldId id="264" r:id="rId5"/>
    <p:sldId id="259" r:id="rId6"/>
    <p:sldId id="274" r:id="rId7"/>
    <p:sldId id="275" r:id="rId8"/>
    <p:sldId id="276" r:id="rId9"/>
    <p:sldId id="273" r:id="rId10"/>
    <p:sldId id="260" r:id="rId11"/>
    <p:sldId id="262" r:id="rId12"/>
    <p:sldId id="272" r:id="rId13"/>
    <p:sldId id="261" r:id="rId14"/>
    <p:sldId id="280" r:id="rId15"/>
    <p:sldId id="278" r:id="rId16"/>
    <p:sldId id="279" r:id="rId17"/>
    <p:sldId id="281" r:id="rId18"/>
    <p:sldId id="277" r:id="rId19"/>
    <p:sldId id="263" r:id="rId20"/>
    <p:sldId id="282" r:id="rId21"/>
    <p:sldId id="265" r:id="rId22"/>
    <p:sldId id="266" r:id="rId23"/>
    <p:sldId id="268" r:id="rId24"/>
    <p:sldId id="267" r:id="rId25"/>
    <p:sldId id="270" r:id="rId26"/>
    <p:sldId id="283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3B21"/>
    <a:srgbClr val="1E1E1E"/>
    <a:srgbClr val="D4D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5806D-57BF-481D-8836-20F810F09327}" v="1782" dt="2019-07-28T16:41:30.0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Mahdi" userId="285745cedb22365f" providerId="LiveId" clId="{8F30D1F5-7B52-4CB2-90B0-76DFF0869D55}"/>
  </pc:docChgLst>
  <pc:docChgLst>
    <pc:chgData name="Omar Mahdi" userId="285745cedb22365f" providerId="LiveId" clId="{E9BA5699-88C3-4A8B-AF10-66336425708B}"/>
  </pc:docChgLst>
  <pc:docChgLst>
    <pc:chgData name="Omar Mahdi" userId="285745cedb22365f" providerId="LiveId" clId="{8B35806D-57BF-481D-8836-20F810F09327}"/>
    <pc:docChg chg="undo custSel addSld delSld modSld sldOrd">
      <pc:chgData name="Omar Mahdi" userId="285745cedb22365f" providerId="LiveId" clId="{8B35806D-57BF-481D-8836-20F810F09327}" dt="2019-07-29T02:51:46.327" v="3000" actId="1076"/>
      <pc:docMkLst>
        <pc:docMk/>
      </pc:docMkLst>
      <pc:sldChg chg="modSp">
        <pc:chgData name="Omar Mahdi" userId="285745cedb22365f" providerId="LiveId" clId="{8B35806D-57BF-481D-8836-20F810F09327}" dt="2019-07-26T19:40:16.779" v="301" actId="14100"/>
        <pc:sldMkLst>
          <pc:docMk/>
          <pc:sldMk cId="1545171463" sldId="256"/>
        </pc:sldMkLst>
        <pc:spChg chg="mod">
          <ac:chgData name="Omar Mahdi" userId="285745cedb22365f" providerId="LiveId" clId="{8B35806D-57BF-481D-8836-20F810F09327}" dt="2019-07-26T19:40:16.779" v="301" actId="14100"/>
          <ac:spMkLst>
            <pc:docMk/>
            <pc:sldMk cId="1545171463" sldId="256"/>
            <ac:spMk id="4" creationId="{3BC390A9-0283-493A-B294-2766DD3D37EA}"/>
          </ac:spMkLst>
        </pc:spChg>
      </pc:sldChg>
      <pc:sldChg chg="addSp modSp modAnim">
        <pc:chgData name="Omar Mahdi" userId="285745cedb22365f" providerId="LiveId" clId="{8B35806D-57BF-481D-8836-20F810F09327}" dt="2019-07-26T19:53:03.613" v="309"/>
        <pc:sldMkLst>
          <pc:docMk/>
          <pc:sldMk cId="1565899088" sldId="258"/>
        </pc:sldMkLst>
        <pc:spChg chg="mod">
          <ac:chgData name="Omar Mahdi" userId="285745cedb22365f" providerId="LiveId" clId="{8B35806D-57BF-481D-8836-20F810F09327}" dt="2019-07-26T03:06:37.613" v="50" actId="20577"/>
          <ac:spMkLst>
            <pc:docMk/>
            <pc:sldMk cId="1565899088" sldId="258"/>
            <ac:spMk id="4" creationId="{DF628A3B-3F8E-4D42-8006-6C40616B7CAB}"/>
          </ac:spMkLst>
        </pc:spChg>
        <pc:spChg chg="mod">
          <ac:chgData name="Omar Mahdi" userId="285745cedb22365f" providerId="LiveId" clId="{8B35806D-57BF-481D-8836-20F810F09327}" dt="2019-07-26T19:52:21.884" v="306" actId="20577"/>
          <ac:spMkLst>
            <pc:docMk/>
            <pc:sldMk cId="1565899088" sldId="258"/>
            <ac:spMk id="5" creationId="{5B9DF562-CC8E-45E8-B0EC-36D713A73BE4}"/>
          </ac:spMkLst>
        </pc:spChg>
        <pc:picChg chg="add mod">
          <ac:chgData name="Omar Mahdi" userId="285745cedb22365f" providerId="LiveId" clId="{8B35806D-57BF-481D-8836-20F810F09327}" dt="2019-07-26T03:12:47.578" v="250" actId="14100"/>
          <ac:picMkLst>
            <pc:docMk/>
            <pc:sldMk cId="1565899088" sldId="258"/>
            <ac:picMk id="7" creationId="{30FFE949-BDCC-4718-A2E3-AC10653A1E17}"/>
          </ac:picMkLst>
        </pc:picChg>
      </pc:sldChg>
      <pc:sldChg chg="addSp modSp modAnim">
        <pc:chgData name="Omar Mahdi" userId="285745cedb22365f" providerId="LiveId" clId="{8B35806D-57BF-481D-8836-20F810F09327}" dt="2019-07-26T21:54:06.167" v="458" actId="14100"/>
        <pc:sldMkLst>
          <pc:docMk/>
          <pc:sldMk cId="3419965038" sldId="259"/>
        </pc:sldMkLst>
        <pc:spChg chg="mod">
          <ac:chgData name="Omar Mahdi" userId="285745cedb22365f" providerId="LiveId" clId="{8B35806D-57BF-481D-8836-20F810F09327}" dt="2019-07-26T19:54:29.043" v="321"/>
          <ac:spMkLst>
            <pc:docMk/>
            <pc:sldMk cId="3419965038" sldId="259"/>
            <ac:spMk id="4" creationId="{DF628A3B-3F8E-4D42-8006-6C40616B7CAB}"/>
          </ac:spMkLst>
        </pc:spChg>
        <pc:spChg chg="mod">
          <ac:chgData name="Omar Mahdi" userId="285745cedb22365f" providerId="LiveId" clId="{8B35806D-57BF-481D-8836-20F810F09327}" dt="2019-07-26T21:52:41.665" v="456" actId="5793"/>
          <ac:spMkLst>
            <pc:docMk/>
            <pc:sldMk cId="3419965038" sldId="259"/>
            <ac:spMk id="5" creationId="{5B9DF562-CC8E-45E8-B0EC-36D713A73BE4}"/>
          </ac:spMkLst>
        </pc:spChg>
        <pc:picChg chg="add mod">
          <ac:chgData name="Omar Mahdi" userId="285745cedb22365f" providerId="LiveId" clId="{8B35806D-57BF-481D-8836-20F810F09327}" dt="2019-07-26T21:54:06.167" v="458" actId="14100"/>
          <ac:picMkLst>
            <pc:docMk/>
            <pc:sldMk cId="3419965038" sldId="259"/>
            <ac:picMk id="7" creationId="{BB869338-C385-4A92-B5F0-3D60612634C7}"/>
          </ac:picMkLst>
        </pc:picChg>
      </pc:sldChg>
      <pc:sldChg chg="addSp delSp modSp modAnim modNotesTx">
        <pc:chgData name="Omar Mahdi" userId="285745cedb22365f" providerId="LiveId" clId="{8B35806D-57BF-481D-8836-20F810F09327}" dt="2019-07-28T18:13:42.371" v="2548" actId="14100"/>
        <pc:sldMkLst>
          <pc:docMk/>
          <pc:sldMk cId="2028346989" sldId="260"/>
        </pc:sldMkLst>
        <pc:spChg chg="add mod">
          <ac:chgData name="Omar Mahdi" userId="285745cedb22365f" providerId="LiveId" clId="{8B35806D-57BF-481D-8836-20F810F09327}" dt="2019-07-27T23:48:02.139" v="1625" actId="1076"/>
          <ac:spMkLst>
            <pc:docMk/>
            <pc:sldMk cId="2028346989" sldId="260"/>
            <ac:spMk id="13" creationId="{6FE6CC14-C648-4BFB-87FA-A26B75D77168}"/>
          </ac:spMkLst>
        </pc:spChg>
        <pc:spChg chg="add mod">
          <ac:chgData name="Omar Mahdi" userId="285745cedb22365f" providerId="LiveId" clId="{8B35806D-57BF-481D-8836-20F810F09327}" dt="2019-07-28T18:13:36.244" v="2547" actId="1076"/>
          <ac:spMkLst>
            <pc:docMk/>
            <pc:sldMk cId="2028346989" sldId="260"/>
            <ac:spMk id="23" creationId="{13F8C3ED-EEF3-4EBC-9755-3876288D62F9}"/>
          </ac:spMkLst>
        </pc:spChg>
        <pc:picChg chg="mod">
          <ac:chgData name="Omar Mahdi" userId="285745cedb22365f" providerId="LiveId" clId="{8B35806D-57BF-481D-8836-20F810F09327}" dt="2019-07-27T21:10:41.414" v="794" actId="1076"/>
          <ac:picMkLst>
            <pc:docMk/>
            <pc:sldMk cId="2028346989" sldId="260"/>
            <ac:picMk id="3" creationId="{66EB2FA2-7C1C-4AAE-AB9F-09BE30ABC2E5}"/>
          </ac:picMkLst>
        </pc:picChg>
        <pc:inkChg chg="add del mod">
          <ac:chgData name="Omar Mahdi" userId="285745cedb22365f" providerId="LiveId" clId="{8B35806D-57BF-481D-8836-20F810F09327}" dt="2019-07-27T21:09:05.285" v="746" actId="478"/>
          <ac:inkMkLst>
            <pc:docMk/>
            <pc:sldMk cId="2028346989" sldId="260"/>
            <ac:inkMk id="2" creationId="{CFAA8BF1-6FF5-464F-B7C3-6C033B67889B}"/>
          </ac:inkMkLst>
        </pc:inkChg>
        <pc:cxnChg chg="add del mod">
          <ac:chgData name="Omar Mahdi" userId="285745cedb22365f" providerId="LiveId" clId="{8B35806D-57BF-481D-8836-20F810F09327}" dt="2019-07-27T21:09:41.695" v="752" actId="478"/>
          <ac:cxnSpMkLst>
            <pc:docMk/>
            <pc:sldMk cId="2028346989" sldId="260"/>
            <ac:cxnSpMk id="5" creationId="{F5C6D8E2-6966-426D-BE70-6D0C8BCB4939}"/>
          </ac:cxnSpMkLst>
        </pc:cxnChg>
        <pc:cxnChg chg="add del mod">
          <ac:chgData name="Omar Mahdi" userId="285745cedb22365f" providerId="LiveId" clId="{8B35806D-57BF-481D-8836-20F810F09327}" dt="2019-07-27T21:09:57.454" v="755" actId="478"/>
          <ac:cxnSpMkLst>
            <pc:docMk/>
            <pc:sldMk cId="2028346989" sldId="260"/>
            <ac:cxnSpMk id="11" creationId="{FDEA0F49-F634-434D-9472-F89EAD1E2795}"/>
          </ac:cxnSpMkLst>
        </pc:cxnChg>
        <pc:cxnChg chg="add del mod">
          <ac:chgData name="Omar Mahdi" userId="285745cedb22365f" providerId="LiveId" clId="{8B35806D-57BF-481D-8836-20F810F09327}" dt="2019-07-27T21:10:55.689" v="797" actId="11529"/>
          <ac:cxnSpMkLst>
            <pc:docMk/>
            <pc:sldMk cId="2028346989" sldId="260"/>
            <ac:cxnSpMk id="15" creationId="{42076DCE-4374-4061-AB8C-C2CC94D6A79B}"/>
          </ac:cxnSpMkLst>
        </pc:cxnChg>
        <pc:cxnChg chg="add mod">
          <ac:chgData name="Omar Mahdi" userId="285745cedb22365f" providerId="LiveId" clId="{8B35806D-57BF-481D-8836-20F810F09327}" dt="2019-07-27T23:48:39.246" v="1638" actId="14100"/>
          <ac:cxnSpMkLst>
            <pc:docMk/>
            <pc:sldMk cId="2028346989" sldId="260"/>
            <ac:cxnSpMk id="17" creationId="{036300A3-3FFD-4856-B501-2C33EDD41559}"/>
          </ac:cxnSpMkLst>
        </pc:cxnChg>
        <pc:cxnChg chg="add mod">
          <ac:chgData name="Omar Mahdi" userId="285745cedb22365f" providerId="LiveId" clId="{8B35806D-57BF-481D-8836-20F810F09327}" dt="2019-07-27T23:48:36.384" v="1636" actId="14100"/>
          <ac:cxnSpMkLst>
            <pc:docMk/>
            <pc:sldMk cId="2028346989" sldId="260"/>
            <ac:cxnSpMk id="21" creationId="{FE57BAAA-D176-4615-9427-A5645A81C9EA}"/>
          </ac:cxnSpMkLst>
        </pc:cxnChg>
        <pc:cxnChg chg="add mod">
          <ac:chgData name="Omar Mahdi" userId="285745cedb22365f" providerId="LiveId" clId="{8B35806D-57BF-481D-8836-20F810F09327}" dt="2019-07-28T18:13:36.244" v="2547" actId="1076"/>
          <ac:cxnSpMkLst>
            <pc:docMk/>
            <pc:sldMk cId="2028346989" sldId="260"/>
            <ac:cxnSpMk id="24" creationId="{51D36DF5-D21D-4AEB-9B3F-43BD733FCD73}"/>
          </ac:cxnSpMkLst>
        </pc:cxnChg>
        <pc:cxnChg chg="add mod">
          <ac:chgData name="Omar Mahdi" userId="285745cedb22365f" providerId="LiveId" clId="{8B35806D-57BF-481D-8836-20F810F09327}" dt="2019-07-28T18:13:42.371" v="2548" actId="14100"/>
          <ac:cxnSpMkLst>
            <pc:docMk/>
            <pc:sldMk cId="2028346989" sldId="260"/>
            <ac:cxnSpMk id="25" creationId="{D839CB34-8450-4676-A9B8-DE9A18BC4568}"/>
          </ac:cxnSpMkLst>
        </pc:cxnChg>
      </pc:sldChg>
      <pc:sldChg chg="modSp modAnim">
        <pc:chgData name="Omar Mahdi" userId="285745cedb22365f" providerId="LiveId" clId="{8B35806D-57BF-481D-8836-20F810F09327}" dt="2019-07-28T16:57:38.095" v="2739"/>
        <pc:sldMkLst>
          <pc:docMk/>
          <pc:sldMk cId="1431658772" sldId="261"/>
        </pc:sldMkLst>
        <pc:spChg chg="mod">
          <ac:chgData name="Omar Mahdi" userId="285745cedb22365f" providerId="LiveId" clId="{8B35806D-57BF-481D-8836-20F810F09327}" dt="2019-07-27T23:31:11.007" v="1372" actId="14100"/>
          <ac:spMkLst>
            <pc:docMk/>
            <pc:sldMk cId="1431658772" sldId="261"/>
            <ac:spMk id="5" creationId="{5B9DF562-CC8E-45E8-B0EC-36D713A73BE4}"/>
          </ac:spMkLst>
        </pc:spChg>
      </pc:sldChg>
      <pc:sldChg chg="addSp delSp modSp addAnim delAnim modAnim">
        <pc:chgData name="Omar Mahdi" userId="285745cedb22365f" providerId="LiveId" clId="{8B35806D-57BF-481D-8836-20F810F09327}" dt="2019-07-27T23:02:03.265" v="1081"/>
        <pc:sldMkLst>
          <pc:docMk/>
          <pc:sldMk cId="10646855" sldId="262"/>
        </pc:sldMkLst>
        <pc:spChg chg="add del mod">
          <ac:chgData name="Omar Mahdi" userId="285745cedb22365f" providerId="LiveId" clId="{8B35806D-57BF-481D-8836-20F810F09327}" dt="2019-07-27T22:55:31.851" v="871" actId="122"/>
          <ac:spMkLst>
            <pc:docMk/>
            <pc:sldMk cId="10646855" sldId="262"/>
            <ac:spMk id="4" creationId="{3A1C5A47-9F4F-48AC-A419-D190EE5913AA}"/>
          </ac:spMkLst>
        </pc:spChg>
        <pc:spChg chg="add mod">
          <ac:chgData name="Omar Mahdi" userId="285745cedb22365f" providerId="LiveId" clId="{8B35806D-57BF-481D-8836-20F810F09327}" dt="2019-07-27T22:56:28.013" v="896" actId="20577"/>
          <ac:spMkLst>
            <pc:docMk/>
            <pc:sldMk cId="10646855" sldId="262"/>
            <ac:spMk id="10" creationId="{57531525-E7D3-40FA-B8C2-C3C9592B46A9}"/>
          </ac:spMkLst>
        </pc:spChg>
        <pc:spChg chg="add mod">
          <ac:chgData name="Omar Mahdi" userId="285745cedb22365f" providerId="LiveId" clId="{8B35806D-57BF-481D-8836-20F810F09327}" dt="2019-07-27T22:58:10.860" v="1006" actId="1076"/>
          <ac:spMkLst>
            <pc:docMk/>
            <pc:sldMk cId="10646855" sldId="262"/>
            <ac:spMk id="16" creationId="{62634068-F9AB-4977-85BF-835D7B66D2BE}"/>
          </ac:spMkLst>
        </pc:spChg>
        <pc:spChg chg="add mod">
          <ac:chgData name="Omar Mahdi" userId="285745cedb22365f" providerId="LiveId" clId="{8B35806D-57BF-481D-8836-20F810F09327}" dt="2019-07-27T22:59:53.854" v="1068" actId="1076"/>
          <ac:spMkLst>
            <pc:docMk/>
            <pc:sldMk cId="10646855" sldId="262"/>
            <ac:spMk id="21" creationId="{BBF819AD-B637-4867-A477-7F6285DD5836}"/>
          </ac:spMkLst>
        </pc:spChg>
        <pc:picChg chg="mod">
          <ac:chgData name="Omar Mahdi" userId="285745cedb22365f" providerId="LiveId" clId="{8B35806D-57BF-481D-8836-20F810F09327}" dt="2019-07-27T22:58:08.430" v="1005" actId="1076"/>
          <ac:picMkLst>
            <pc:docMk/>
            <pc:sldMk cId="10646855" sldId="262"/>
            <ac:picMk id="2" creationId="{8A573586-6F00-4871-A3A8-C215812D48AA}"/>
          </ac:picMkLst>
        </pc:picChg>
        <pc:cxnChg chg="add del">
          <ac:chgData name="Omar Mahdi" userId="285745cedb22365f" providerId="LiveId" clId="{8B35806D-57BF-481D-8836-20F810F09327}" dt="2019-07-27T21:16:25.918" v="861" actId="478"/>
          <ac:cxnSpMkLst>
            <pc:docMk/>
            <pc:sldMk cId="10646855" sldId="262"/>
            <ac:cxnSpMk id="5" creationId="{98CCDC13-1BC8-457F-8055-AB07ED2CE60C}"/>
          </ac:cxnSpMkLst>
        </pc:cxnChg>
        <pc:cxnChg chg="add del mod">
          <ac:chgData name="Omar Mahdi" userId="285745cedb22365f" providerId="LiveId" clId="{8B35806D-57BF-481D-8836-20F810F09327}" dt="2019-07-27T21:16:37.693" v="863" actId="11529"/>
          <ac:cxnSpMkLst>
            <pc:docMk/>
            <pc:sldMk cId="10646855" sldId="262"/>
            <ac:cxnSpMk id="7" creationId="{2FD62A7B-CF92-487C-BD7A-D53D844DA457}"/>
          </ac:cxnSpMkLst>
        </pc:cxnChg>
        <pc:cxnChg chg="add mod">
          <ac:chgData name="Omar Mahdi" userId="285745cedb22365f" providerId="LiveId" clId="{8B35806D-57BF-481D-8836-20F810F09327}" dt="2019-07-27T22:55:26.893" v="867" actId="1076"/>
          <ac:cxnSpMkLst>
            <pc:docMk/>
            <pc:sldMk cId="10646855" sldId="262"/>
            <ac:cxnSpMk id="9" creationId="{7008DF10-FBA3-4B31-ABFC-A9E6BF53B6DB}"/>
          </ac:cxnSpMkLst>
        </pc:cxnChg>
        <pc:cxnChg chg="add mod">
          <ac:chgData name="Omar Mahdi" userId="285745cedb22365f" providerId="LiveId" clId="{8B35806D-57BF-481D-8836-20F810F09327}" dt="2019-07-27T22:56:25.845" v="888" actId="1076"/>
          <ac:cxnSpMkLst>
            <pc:docMk/>
            <pc:sldMk cId="10646855" sldId="262"/>
            <ac:cxnSpMk id="11" creationId="{35E85359-8F7A-4B28-8718-E184B8C41B5B}"/>
          </ac:cxnSpMkLst>
        </pc:cxnChg>
        <pc:cxnChg chg="add mod">
          <ac:chgData name="Omar Mahdi" userId="285745cedb22365f" providerId="LiveId" clId="{8B35806D-57BF-481D-8836-20F810F09327}" dt="2019-07-27T22:58:14.717" v="1007" actId="14100"/>
          <ac:cxnSpMkLst>
            <pc:docMk/>
            <pc:sldMk cId="10646855" sldId="262"/>
            <ac:cxnSpMk id="17" creationId="{A6F46081-F8A1-42FC-8B9F-56127D9CD16E}"/>
          </ac:cxnSpMkLst>
        </pc:cxnChg>
        <pc:cxnChg chg="add mod">
          <ac:chgData name="Omar Mahdi" userId="285745cedb22365f" providerId="LiveId" clId="{8B35806D-57BF-481D-8836-20F810F09327}" dt="2019-07-27T22:59:48.221" v="1066" actId="1076"/>
          <ac:cxnSpMkLst>
            <pc:docMk/>
            <pc:sldMk cId="10646855" sldId="262"/>
            <ac:cxnSpMk id="22" creationId="{D20EAAE5-BDEC-40DA-8EFF-A22F24471D81}"/>
          </ac:cxnSpMkLst>
        </pc:cxnChg>
      </pc:sldChg>
      <pc:sldChg chg="addSp delSp modSp modAnim">
        <pc:chgData name="Omar Mahdi" userId="285745cedb22365f" providerId="LiveId" clId="{8B35806D-57BF-481D-8836-20F810F09327}" dt="2019-07-28T17:01:06.522" v="2782" actId="14100"/>
        <pc:sldMkLst>
          <pc:docMk/>
          <pc:sldMk cId="2052480832" sldId="263"/>
        </pc:sldMkLst>
        <pc:spChg chg="add del mod">
          <ac:chgData name="Omar Mahdi" userId="285745cedb22365f" providerId="LiveId" clId="{8B35806D-57BF-481D-8836-20F810F09327}" dt="2019-07-28T18:05:38.514" v="2542" actId="1076"/>
          <ac:spMkLst>
            <pc:docMk/>
            <pc:sldMk cId="2052480832" sldId="263"/>
            <ac:spMk id="2" creationId="{CB406DE6-D1F1-4F9E-B1E8-DCFB08584880}"/>
          </ac:spMkLst>
        </pc:spChg>
        <pc:spChg chg="add mod ord">
          <ac:chgData name="Omar Mahdi" userId="285745cedb22365f" providerId="LiveId" clId="{8B35806D-57BF-481D-8836-20F810F09327}" dt="2019-07-27T23:53:36.453" v="1733" actId="14100"/>
          <ac:spMkLst>
            <pc:docMk/>
            <pc:sldMk cId="2052480832" sldId="263"/>
            <ac:spMk id="3" creationId="{CEC04C08-1201-43D4-B00A-6CDE63317D10}"/>
          </ac:spMkLst>
        </pc:spChg>
        <pc:spChg chg="add del mod">
          <ac:chgData name="Omar Mahdi" userId="285745cedb22365f" providerId="LiveId" clId="{8B35806D-57BF-481D-8836-20F810F09327}" dt="2019-07-27T23:53:53.498" v="1735" actId="11529"/>
          <ac:spMkLst>
            <pc:docMk/>
            <pc:sldMk cId="2052480832" sldId="263"/>
            <ac:spMk id="5" creationId="{8824D612-05A3-4450-8584-7AB6E3875BBC}"/>
          </ac:spMkLst>
        </pc:spChg>
        <pc:spChg chg="add del mod">
          <ac:chgData name="Omar Mahdi" userId="285745cedb22365f" providerId="LiveId" clId="{8B35806D-57BF-481D-8836-20F810F09327}" dt="2019-07-27T23:55:01.489" v="1747"/>
          <ac:spMkLst>
            <pc:docMk/>
            <pc:sldMk cId="2052480832" sldId="263"/>
            <ac:spMk id="12" creationId="{A9D524E5-9252-4117-829D-850F9D779E41}"/>
          </ac:spMkLst>
        </pc:spChg>
        <pc:spChg chg="add mod">
          <ac:chgData name="Omar Mahdi" userId="285745cedb22365f" providerId="LiveId" clId="{8B35806D-57BF-481D-8836-20F810F09327}" dt="2019-07-28T00:11:56.162" v="2029" actId="1076"/>
          <ac:spMkLst>
            <pc:docMk/>
            <pc:sldMk cId="2052480832" sldId="263"/>
            <ac:spMk id="13" creationId="{098E2AA9-7292-4C87-87A0-7F081A4D02FF}"/>
          </ac:spMkLst>
        </pc:spChg>
        <pc:spChg chg="add mod">
          <ac:chgData name="Omar Mahdi" userId="285745cedb22365f" providerId="LiveId" clId="{8B35806D-57BF-481D-8836-20F810F09327}" dt="2019-07-27T23:55:51.969" v="1766" actId="14100"/>
          <ac:spMkLst>
            <pc:docMk/>
            <pc:sldMk cId="2052480832" sldId="263"/>
            <ac:spMk id="15" creationId="{F8C08FD5-2EBF-4E45-A44F-38D35135008F}"/>
          </ac:spMkLst>
        </pc:spChg>
        <pc:spChg chg="add mod">
          <ac:chgData name="Omar Mahdi" userId="285745cedb22365f" providerId="LiveId" clId="{8B35806D-57BF-481D-8836-20F810F09327}" dt="2019-07-28T00:12:08.560" v="2030" actId="1076"/>
          <ac:spMkLst>
            <pc:docMk/>
            <pc:sldMk cId="2052480832" sldId="263"/>
            <ac:spMk id="17" creationId="{27935334-0F0E-40B9-897B-6404CD53EEBA}"/>
          </ac:spMkLst>
        </pc:spChg>
        <pc:spChg chg="add mod">
          <ac:chgData name="Omar Mahdi" userId="285745cedb22365f" providerId="LiveId" clId="{8B35806D-57BF-481D-8836-20F810F09327}" dt="2019-07-28T00:05:40.224" v="1904" actId="14100"/>
          <ac:spMkLst>
            <pc:docMk/>
            <pc:sldMk cId="2052480832" sldId="263"/>
            <ac:spMk id="31" creationId="{D71F1902-5FA8-4365-A4E1-00F5D9AD4FCA}"/>
          </ac:spMkLst>
        </pc:spChg>
        <pc:spChg chg="add mod">
          <ac:chgData name="Omar Mahdi" userId="285745cedb22365f" providerId="LiveId" clId="{8B35806D-57BF-481D-8836-20F810F09327}" dt="2019-07-28T00:12:24.268" v="2034" actId="1076"/>
          <ac:spMkLst>
            <pc:docMk/>
            <pc:sldMk cId="2052480832" sldId="263"/>
            <ac:spMk id="33" creationId="{306101EB-D251-40FA-ABAF-1FDE352CF284}"/>
          </ac:spMkLst>
        </pc:spChg>
        <pc:spChg chg="add del mod">
          <ac:chgData name="Omar Mahdi" userId="285745cedb22365f" providerId="LiveId" clId="{8B35806D-57BF-481D-8836-20F810F09327}" dt="2019-07-28T00:07:29.951" v="1924" actId="478"/>
          <ac:spMkLst>
            <pc:docMk/>
            <pc:sldMk cId="2052480832" sldId="263"/>
            <ac:spMk id="35" creationId="{C7ECB944-63A9-4886-ACDF-BAC957CCB791}"/>
          </ac:spMkLst>
        </pc:spChg>
        <pc:spChg chg="add del">
          <ac:chgData name="Omar Mahdi" userId="285745cedb22365f" providerId="LiveId" clId="{8B35806D-57BF-481D-8836-20F810F09327}" dt="2019-07-28T00:07:32.485" v="1926"/>
          <ac:spMkLst>
            <pc:docMk/>
            <pc:sldMk cId="2052480832" sldId="263"/>
            <ac:spMk id="36" creationId="{1968E363-5135-425B-8F20-1CC8BB200026}"/>
          </ac:spMkLst>
        </pc:spChg>
        <pc:spChg chg="add mod">
          <ac:chgData name="Omar Mahdi" userId="285745cedb22365f" providerId="LiveId" clId="{8B35806D-57BF-481D-8836-20F810F09327}" dt="2019-07-28T00:15:23.373" v="2099" actId="14100"/>
          <ac:spMkLst>
            <pc:docMk/>
            <pc:sldMk cId="2052480832" sldId="263"/>
            <ac:spMk id="37" creationId="{863FB6EE-0A6F-402E-BF87-16B7C49F84E2}"/>
          </ac:spMkLst>
        </pc:spChg>
        <pc:spChg chg="add mod">
          <ac:chgData name="Omar Mahdi" userId="285745cedb22365f" providerId="LiveId" clId="{8B35806D-57BF-481D-8836-20F810F09327}" dt="2019-07-28T00:10:08.344" v="2016" actId="1076"/>
          <ac:spMkLst>
            <pc:docMk/>
            <pc:sldMk cId="2052480832" sldId="263"/>
            <ac:spMk id="47" creationId="{9AE44F60-CFE5-4B7A-9AAD-41E8EEFE6DEA}"/>
          </ac:spMkLst>
        </pc:spChg>
        <pc:spChg chg="add mod">
          <ac:chgData name="Omar Mahdi" userId="285745cedb22365f" providerId="LiveId" clId="{8B35806D-57BF-481D-8836-20F810F09327}" dt="2019-07-28T00:13:54.295" v="2077" actId="1076"/>
          <ac:spMkLst>
            <pc:docMk/>
            <pc:sldMk cId="2052480832" sldId="263"/>
            <ac:spMk id="65" creationId="{CBEFBE61-A69D-42BA-873F-7ABC393101E2}"/>
          </ac:spMkLst>
        </pc:spChg>
        <pc:picChg chg="mod">
          <ac:chgData name="Omar Mahdi" userId="285745cedb22365f" providerId="LiveId" clId="{8B35806D-57BF-481D-8836-20F810F09327}" dt="2019-07-28T00:13:49.859" v="2076" actId="1076"/>
          <ac:picMkLst>
            <pc:docMk/>
            <pc:sldMk cId="2052480832" sldId="263"/>
            <ac:picMk id="7" creationId="{025E4C13-2C00-47EF-A067-6F1675B14968}"/>
          </ac:picMkLst>
        </pc:picChg>
        <pc:cxnChg chg="add mod">
          <ac:chgData name="Omar Mahdi" userId="285745cedb22365f" providerId="LiveId" clId="{8B35806D-57BF-481D-8836-20F810F09327}" dt="2019-07-28T00:12:42.073" v="2038" actId="14100"/>
          <ac:cxnSpMkLst>
            <pc:docMk/>
            <pc:sldMk cId="2052480832" sldId="263"/>
            <ac:cxnSpMk id="9" creationId="{4EAECA07-48BC-4850-BBE8-DB5D8531BD27}"/>
          </ac:cxnSpMkLst>
        </pc:cxnChg>
        <pc:cxnChg chg="add mod">
          <ac:chgData name="Omar Mahdi" userId="285745cedb22365f" providerId="LiveId" clId="{8B35806D-57BF-481D-8836-20F810F09327}" dt="2019-07-28T00:12:39.279" v="2037" actId="14100"/>
          <ac:cxnSpMkLst>
            <pc:docMk/>
            <pc:sldMk cId="2052480832" sldId="263"/>
            <ac:cxnSpMk id="16" creationId="{71FCB77B-17A9-4685-B69B-D67C8868B0FD}"/>
          </ac:cxnSpMkLst>
        </pc:cxnChg>
        <pc:cxnChg chg="add del mod">
          <ac:chgData name="Omar Mahdi" userId="285745cedb22365f" providerId="LiveId" clId="{8B35806D-57BF-481D-8836-20F810F09327}" dt="2019-07-28T00:06:18.327" v="1909" actId="478"/>
          <ac:cxnSpMkLst>
            <pc:docMk/>
            <pc:sldMk cId="2052480832" sldId="263"/>
            <ac:cxnSpMk id="32" creationId="{A495CC12-1C4A-4A65-A8C0-8CFD54F7C7EA}"/>
          </ac:cxnSpMkLst>
        </pc:cxnChg>
        <pc:cxnChg chg="add mod">
          <ac:chgData name="Omar Mahdi" userId="285745cedb22365f" providerId="LiveId" clId="{8B35806D-57BF-481D-8836-20F810F09327}" dt="2019-07-28T00:12:33.820" v="2036" actId="14100"/>
          <ac:cxnSpMkLst>
            <pc:docMk/>
            <pc:sldMk cId="2052480832" sldId="263"/>
            <ac:cxnSpMk id="34" creationId="{F7D781C5-3537-441C-BCCA-2A824974E24D}"/>
          </ac:cxnSpMkLst>
        </pc:cxnChg>
        <pc:cxnChg chg="add mod">
          <ac:chgData name="Omar Mahdi" userId="285745cedb22365f" providerId="LiveId" clId="{8B35806D-57BF-481D-8836-20F810F09327}" dt="2019-07-28T00:21:51.267" v="2164" actId="14100"/>
          <ac:cxnSpMkLst>
            <pc:docMk/>
            <pc:sldMk cId="2052480832" sldId="263"/>
            <ac:cxnSpMk id="38" creationId="{F346F821-4762-4977-8317-4CD7CEF1C075}"/>
          </ac:cxnSpMkLst>
        </pc:cxnChg>
        <pc:cxnChg chg="add mod">
          <ac:chgData name="Omar Mahdi" userId="285745cedb22365f" providerId="LiveId" clId="{8B35806D-57BF-481D-8836-20F810F09327}" dt="2019-07-28T00:21:47.855" v="2163" actId="14100"/>
          <ac:cxnSpMkLst>
            <pc:docMk/>
            <pc:sldMk cId="2052480832" sldId="263"/>
            <ac:cxnSpMk id="42" creationId="{9D344839-368F-4032-96C8-109C63FCE55E}"/>
          </ac:cxnSpMkLst>
        </pc:cxnChg>
        <pc:cxnChg chg="add mod">
          <ac:chgData name="Omar Mahdi" userId="285745cedb22365f" providerId="LiveId" clId="{8B35806D-57BF-481D-8836-20F810F09327}" dt="2019-07-28T00:10:08.344" v="2016" actId="1076"/>
          <ac:cxnSpMkLst>
            <pc:docMk/>
            <pc:sldMk cId="2052480832" sldId="263"/>
            <ac:cxnSpMk id="48" creationId="{8CB37945-EEFA-4D07-A882-C6D4E2BBFB17}"/>
          </ac:cxnSpMkLst>
        </pc:cxnChg>
        <pc:cxnChg chg="add mod">
          <ac:chgData name="Omar Mahdi" userId="285745cedb22365f" providerId="LiveId" clId="{8B35806D-57BF-481D-8836-20F810F09327}" dt="2019-07-28T17:01:06.522" v="2782" actId="14100"/>
          <ac:cxnSpMkLst>
            <pc:docMk/>
            <pc:sldMk cId="2052480832" sldId="263"/>
            <ac:cxnSpMk id="66" creationId="{C438004C-97AF-46D9-B755-DB28AD104068}"/>
          </ac:cxnSpMkLst>
        </pc:cxnChg>
      </pc:sldChg>
      <pc:sldChg chg="modSp ord">
        <pc:chgData name="Omar Mahdi" userId="285745cedb22365f" providerId="LiveId" clId="{8B35806D-57BF-481D-8836-20F810F09327}" dt="2019-07-26T19:54:06.304" v="315" actId="20577"/>
        <pc:sldMkLst>
          <pc:docMk/>
          <pc:sldMk cId="1178960212" sldId="264"/>
        </pc:sldMkLst>
        <pc:spChg chg="mod">
          <ac:chgData name="Omar Mahdi" userId="285745cedb22365f" providerId="LiveId" clId="{8B35806D-57BF-481D-8836-20F810F09327}" dt="2019-07-26T19:54:06.304" v="315" actId="20577"/>
          <ac:spMkLst>
            <pc:docMk/>
            <pc:sldMk cId="1178960212" sldId="264"/>
            <ac:spMk id="2" creationId="{134A6A9F-9C3F-4BEA-9171-05898D37B053}"/>
          </ac:spMkLst>
        </pc:spChg>
      </pc:sldChg>
      <pc:sldChg chg="modSp">
        <pc:chgData name="Omar Mahdi" userId="285745cedb22365f" providerId="LiveId" clId="{8B35806D-57BF-481D-8836-20F810F09327}" dt="2019-07-28T00:26:05.974" v="2196" actId="20577"/>
        <pc:sldMkLst>
          <pc:docMk/>
          <pc:sldMk cId="534260962" sldId="265"/>
        </pc:sldMkLst>
        <pc:spChg chg="mod">
          <ac:chgData name="Omar Mahdi" userId="285745cedb22365f" providerId="LiveId" clId="{8B35806D-57BF-481D-8836-20F810F09327}" dt="2019-07-28T00:26:05.974" v="2196" actId="20577"/>
          <ac:spMkLst>
            <pc:docMk/>
            <pc:sldMk cId="534260962" sldId="265"/>
            <ac:spMk id="5" creationId="{5B9DF562-CC8E-45E8-B0EC-36D713A73BE4}"/>
          </ac:spMkLst>
        </pc:spChg>
      </pc:sldChg>
      <pc:sldChg chg="modSp modAnim">
        <pc:chgData name="Omar Mahdi" userId="285745cedb22365f" providerId="LiveId" clId="{8B35806D-57BF-481D-8836-20F810F09327}" dt="2019-07-28T00:57:35.670" v="2264" actId="20577"/>
        <pc:sldMkLst>
          <pc:docMk/>
          <pc:sldMk cId="2887096661" sldId="266"/>
        </pc:sldMkLst>
        <pc:spChg chg="mod">
          <ac:chgData name="Omar Mahdi" userId="285745cedb22365f" providerId="LiveId" clId="{8B35806D-57BF-481D-8836-20F810F09327}" dt="2019-07-28T00:57:35.670" v="2264" actId="20577"/>
          <ac:spMkLst>
            <pc:docMk/>
            <pc:sldMk cId="2887096661" sldId="266"/>
            <ac:spMk id="5" creationId="{5B9DF562-CC8E-45E8-B0EC-36D713A73BE4}"/>
          </ac:spMkLst>
        </pc:spChg>
      </pc:sldChg>
      <pc:sldChg chg="modSp">
        <pc:chgData name="Omar Mahdi" userId="285745cedb22365f" providerId="LiveId" clId="{8B35806D-57BF-481D-8836-20F810F09327}" dt="2019-07-28T01:17:43.986" v="2270" actId="20577"/>
        <pc:sldMkLst>
          <pc:docMk/>
          <pc:sldMk cId="4169634506" sldId="267"/>
        </pc:sldMkLst>
        <pc:spChg chg="mod">
          <ac:chgData name="Omar Mahdi" userId="285745cedb22365f" providerId="LiveId" clId="{8B35806D-57BF-481D-8836-20F810F09327}" dt="2019-07-28T01:17:43.986" v="2270" actId="20577"/>
          <ac:spMkLst>
            <pc:docMk/>
            <pc:sldMk cId="4169634506" sldId="267"/>
            <ac:spMk id="5" creationId="{5B9DF562-CC8E-45E8-B0EC-36D713A73BE4}"/>
          </ac:spMkLst>
        </pc:spChg>
      </pc:sldChg>
      <pc:sldChg chg="del">
        <pc:chgData name="Omar Mahdi" userId="285745cedb22365f" providerId="LiveId" clId="{8B35806D-57BF-481D-8836-20F810F09327}" dt="2019-07-28T01:18:13.730" v="2271" actId="2696"/>
        <pc:sldMkLst>
          <pc:docMk/>
          <pc:sldMk cId="2759313869" sldId="269"/>
        </pc:sldMkLst>
      </pc:sldChg>
      <pc:sldChg chg="addSp delSp modSp delAnim modAnim">
        <pc:chgData name="Omar Mahdi" userId="285745cedb22365f" providerId="LiveId" clId="{8B35806D-57BF-481D-8836-20F810F09327}" dt="2019-07-28T17:05:54.274" v="2832"/>
        <pc:sldMkLst>
          <pc:docMk/>
          <pc:sldMk cId="3001809460" sldId="270"/>
        </pc:sldMkLst>
        <pc:spChg chg="add mod">
          <ac:chgData name="Omar Mahdi" userId="285745cedb22365f" providerId="LiveId" clId="{8B35806D-57BF-481D-8836-20F810F09327}" dt="2019-07-28T01:20:20.116" v="2312" actId="20577"/>
          <ac:spMkLst>
            <pc:docMk/>
            <pc:sldMk cId="3001809460" sldId="270"/>
            <ac:spMk id="4" creationId="{E62CAB8A-9DF3-496E-ACDE-2D23072A277C}"/>
          </ac:spMkLst>
        </pc:spChg>
        <pc:spChg chg="add mod">
          <ac:chgData name="Omar Mahdi" userId="285745cedb22365f" providerId="LiveId" clId="{8B35806D-57BF-481D-8836-20F810F09327}" dt="2019-07-28T17:05:40.949" v="2825" actId="20577"/>
          <ac:spMkLst>
            <pc:docMk/>
            <pc:sldMk cId="3001809460" sldId="270"/>
            <ac:spMk id="11" creationId="{432322A2-C46D-4236-9076-056ED8B1804C}"/>
          </ac:spMkLst>
        </pc:spChg>
        <pc:spChg chg="add mod">
          <ac:chgData name="Omar Mahdi" userId="285745cedb22365f" providerId="LiveId" clId="{8B35806D-57BF-481D-8836-20F810F09327}" dt="2019-07-28T01:21:14.435" v="2322" actId="20577"/>
          <ac:spMkLst>
            <pc:docMk/>
            <pc:sldMk cId="3001809460" sldId="270"/>
            <ac:spMk id="18" creationId="{C92651DC-DD26-4C9D-A7B2-2250198D017C}"/>
          </ac:spMkLst>
        </pc:spChg>
        <pc:spChg chg="add mod">
          <ac:chgData name="Omar Mahdi" userId="285745cedb22365f" providerId="LiveId" clId="{8B35806D-57BF-481D-8836-20F810F09327}" dt="2019-07-28T01:22:26.117" v="2394" actId="1076"/>
          <ac:spMkLst>
            <pc:docMk/>
            <pc:sldMk cId="3001809460" sldId="270"/>
            <ac:spMk id="21" creationId="{D9F0D8F8-26A2-4D2C-812F-2CA18B04E8CD}"/>
          </ac:spMkLst>
        </pc:spChg>
        <pc:picChg chg="mod">
          <ac:chgData name="Omar Mahdi" userId="285745cedb22365f" providerId="LiveId" clId="{8B35806D-57BF-481D-8836-20F810F09327}" dt="2019-07-28T01:18:40.513" v="2276" actId="1076"/>
          <ac:picMkLst>
            <pc:docMk/>
            <pc:sldMk cId="3001809460" sldId="270"/>
            <ac:picMk id="3" creationId="{10AB9BD3-F951-4CDE-A9E6-F364C4A57FD3}"/>
          </ac:picMkLst>
        </pc:picChg>
        <pc:cxnChg chg="add del mod">
          <ac:chgData name="Omar Mahdi" userId="285745cedb22365f" providerId="LiveId" clId="{8B35806D-57BF-481D-8836-20F810F09327}" dt="2019-07-28T01:18:53.589" v="2280" actId="478"/>
          <ac:cxnSpMkLst>
            <pc:docMk/>
            <pc:sldMk cId="3001809460" sldId="270"/>
            <ac:cxnSpMk id="5" creationId="{93057082-E354-4859-A913-D4F0990C3F65}"/>
          </ac:cxnSpMkLst>
        </pc:cxnChg>
        <pc:cxnChg chg="add mod">
          <ac:chgData name="Omar Mahdi" userId="285745cedb22365f" providerId="LiveId" clId="{8B35806D-57BF-481D-8836-20F810F09327}" dt="2019-07-28T01:20:42.421" v="2314" actId="14100"/>
          <ac:cxnSpMkLst>
            <pc:docMk/>
            <pc:sldMk cId="3001809460" sldId="270"/>
            <ac:cxnSpMk id="7" creationId="{9430BF03-86ED-4ADC-8E05-AF1905554524}"/>
          </ac:cxnSpMkLst>
        </pc:cxnChg>
        <pc:cxnChg chg="add mod">
          <ac:chgData name="Omar Mahdi" userId="285745cedb22365f" providerId="LiveId" clId="{8B35806D-57BF-481D-8836-20F810F09327}" dt="2019-07-28T01:20:45.392" v="2315" actId="14100"/>
          <ac:cxnSpMkLst>
            <pc:docMk/>
            <pc:sldMk cId="3001809460" sldId="270"/>
            <ac:cxnSpMk id="8" creationId="{42F05770-2C18-4B7A-80ED-928B6CBA3E4B}"/>
          </ac:cxnSpMkLst>
        </pc:cxnChg>
        <pc:cxnChg chg="add del mod">
          <ac:chgData name="Omar Mahdi" userId="285745cedb22365f" providerId="LiveId" clId="{8B35806D-57BF-481D-8836-20F810F09327}" dt="2019-07-28T17:05:06.826" v="2804" actId="478"/>
          <ac:cxnSpMkLst>
            <pc:docMk/>
            <pc:sldMk cId="3001809460" sldId="270"/>
            <ac:cxnSpMk id="12" creationId="{88AB919A-A410-4CEA-9F08-48302372B78C}"/>
          </ac:cxnSpMkLst>
        </pc:cxnChg>
        <pc:cxnChg chg="add mod">
          <ac:chgData name="Omar Mahdi" userId="285745cedb22365f" providerId="LiveId" clId="{8B35806D-57BF-481D-8836-20F810F09327}" dt="2019-07-28T17:05:31.556" v="2811" actId="14100"/>
          <ac:cxnSpMkLst>
            <pc:docMk/>
            <pc:sldMk cId="3001809460" sldId="270"/>
            <ac:cxnSpMk id="13" creationId="{F684963E-BD9E-4FA5-A63B-7672273A8A1A}"/>
          </ac:cxnSpMkLst>
        </pc:cxnChg>
        <pc:cxnChg chg="add mod">
          <ac:chgData name="Omar Mahdi" userId="285745cedb22365f" providerId="LiveId" clId="{8B35806D-57BF-481D-8836-20F810F09327}" dt="2019-07-28T01:21:11.535" v="2318" actId="14100"/>
          <ac:cxnSpMkLst>
            <pc:docMk/>
            <pc:sldMk cId="3001809460" sldId="270"/>
            <ac:cxnSpMk id="19" creationId="{CC648750-A568-4D4E-997A-1C14C5CB7A6B}"/>
          </ac:cxnSpMkLst>
        </pc:cxnChg>
        <pc:cxnChg chg="add mod">
          <ac:chgData name="Omar Mahdi" userId="285745cedb22365f" providerId="LiveId" clId="{8B35806D-57BF-481D-8836-20F810F09327}" dt="2019-07-28T01:22:26.117" v="2394" actId="1076"/>
          <ac:cxnSpMkLst>
            <pc:docMk/>
            <pc:sldMk cId="3001809460" sldId="270"/>
            <ac:cxnSpMk id="22" creationId="{960B9EE8-9546-4763-820A-1CD286C20784}"/>
          </ac:cxnSpMkLst>
        </pc:cxnChg>
      </pc:sldChg>
      <pc:sldChg chg="modSp add modAnim">
        <pc:chgData name="Omar Mahdi" userId="285745cedb22365f" providerId="LiveId" clId="{8B35806D-57BF-481D-8836-20F810F09327}" dt="2019-07-28T16:31:20.262" v="2549" actId="20577"/>
        <pc:sldMkLst>
          <pc:docMk/>
          <pc:sldMk cId="1662169692" sldId="271"/>
        </pc:sldMkLst>
        <pc:spChg chg="mod">
          <ac:chgData name="Omar Mahdi" userId="285745cedb22365f" providerId="LiveId" clId="{8B35806D-57BF-481D-8836-20F810F09327}" dt="2019-07-28T16:31:20.262" v="2549" actId="20577"/>
          <ac:spMkLst>
            <pc:docMk/>
            <pc:sldMk cId="1662169692" sldId="271"/>
            <ac:spMk id="5" creationId="{5B9DF562-CC8E-45E8-B0EC-36D713A73BE4}"/>
          </ac:spMkLst>
        </pc:spChg>
      </pc:sldChg>
      <pc:sldChg chg="modSp add ord">
        <pc:chgData name="Omar Mahdi" userId="285745cedb22365f" providerId="LiveId" clId="{8B35806D-57BF-481D-8836-20F810F09327}" dt="2019-07-27T23:03:03.401" v="1085"/>
        <pc:sldMkLst>
          <pc:docMk/>
          <pc:sldMk cId="2039229343" sldId="272"/>
        </pc:sldMkLst>
        <pc:spChg chg="mod">
          <ac:chgData name="Omar Mahdi" userId="285745cedb22365f" providerId="LiveId" clId="{8B35806D-57BF-481D-8836-20F810F09327}" dt="2019-07-27T23:03:03.401" v="1085"/>
          <ac:spMkLst>
            <pc:docMk/>
            <pc:sldMk cId="2039229343" sldId="272"/>
            <ac:spMk id="2" creationId="{134A6A9F-9C3F-4BEA-9171-05898D37B053}"/>
          </ac:spMkLst>
        </pc:spChg>
      </pc:sldChg>
      <pc:sldChg chg="modSp add ord">
        <pc:chgData name="Omar Mahdi" userId="285745cedb22365f" providerId="LiveId" clId="{8B35806D-57BF-481D-8836-20F810F09327}" dt="2019-07-27T21:08:09.749" v="740" actId="113"/>
        <pc:sldMkLst>
          <pc:docMk/>
          <pc:sldMk cId="3398441399" sldId="273"/>
        </pc:sldMkLst>
        <pc:spChg chg="mod">
          <ac:chgData name="Omar Mahdi" userId="285745cedb22365f" providerId="LiveId" clId="{8B35806D-57BF-481D-8836-20F810F09327}" dt="2019-07-27T21:08:09.749" v="740" actId="113"/>
          <ac:spMkLst>
            <pc:docMk/>
            <pc:sldMk cId="3398441399" sldId="273"/>
            <ac:spMk id="5" creationId="{5B9DF562-CC8E-45E8-B0EC-36D713A73BE4}"/>
          </ac:spMkLst>
        </pc:spChg>
      </pc:sldChg>
      <pc:sldChg chg="addSp delSp modSp add modAnim">
        <pc:chgData name="Omar Mahdi" userId="285745cedb22365f" providerId="LiveId" clId="{8B35806D-57BF-481D-8836-20F810F09327}" dt="2019-07-26T21:57:10.928" v="478" actId="20577"/>
        <pc:sldMkLst>
          <pc:docMk/>
          <pc:sldMk cId="4166399260" sldId="274"/>
        </pc:sldMkLst>
        <pc:spChg chg="mod">
          <ac:chgData name="Omar Mahdi" userId="285745cedb22365f" providerId="LiveId" clId="{8B35806D-57BF-481D-8836-20F810F09327}" dt="2019-07-26T21:55:28.738" v="459"/>
          <ac:spMkLst>
            <pc:docMk/>
            <pc:sldMk cId="4166399260" sldId="274"/>
            <ac:spMk id="4" creationId="{DF628A3B-3F8E-4D42-8006-6C40616B7CAB}"/>
          </ac:spMkLst>
        </pc:spChg>
        <pc:spChg chg="mod">
          <ac:chgData name="Omar Mahdi" userId="285745cedb22365f" providerId="LiveId" clId="{8B35806D-57BF-481D-8836-20F810F09327}" dt="2019-07-26T21:57:10.928" v="478" actId="20577"/>
          <ac:spMkLst>
            <pc:docMk/>
            <pc:sldMk cId="4166399260" sldId="274"/>
            <ac:spMk id="5" creationId="{5B9DF562-CC8E-45E8-B0EC-36D713A73BE4}"/>
          </ac:spMkLst>
        </pc:spChg>
        <pc:picChg chg="del">
          <ac:chgData name="Omar Mahdi" userId="285745cedb22365f" providerId="LiveId" clId="{8B35806D-57BF-481D-8836-20F810F09327}" dt="2019-07-26T21:14:33.849" v="387" actId="478"/>
          <ac:picMkLst>
            <pc:docMk/>
            <pc:sldMk cId="4166399260" sldId="274"/>
            <ac:picMk id="7" creationId="{BB869338-C385-4A92-B5F0-3D60612634C7}"/>
          </ac:picMkLst>
        </pc:picChg>
        <pc:picChg chg="add mod">
          <ac:chgData name="Omar Mahdi" userId="285745cedb22365f" providerId="LiveId" clId="{8B35806D-57BF-481D-8836-20F810F09327}" dt="2019-07-26T21:55:55.280" v="465" actId="1076"/>
          <ac:picMkLst>
            <pc:docMk/>
            <pc:sldMk cId="4166399260" sldId="274"/>
            <ac:picMk id="8" creationId="{57B65DD5-BBF7-43CD-808E-D66483FFA018}"/>
          </ac:picMkLst>
        </pc:picChg>
      </pc:sldChg>
      <pc:sldChg chg="addSp delSp modSp add modAnim">
        <pc:chgData name="Omar Mahdi" userId="285745cedb22365f" providerId="LiveId" clId="{8B35806D-57BF-481D-8836-20F810F09327}" dt="2019-07-27T21:08:20.189" v="743" actId="113"/>
        <pc:sldMkLst>
          <pc:docMk/>
          <pc:sldMk cId="3804276609" sldId="275"/>
        </pc:sldMkLst>
        <pc:spChg chg="mod">
          <ac:chgData name="Omar Mahdi" userId="285745cedb22365f" providerId="LiveId" clId="{8B35806D-57BF-481D-8836-20F810F09327}" dt="2019-07-26T22:29:41.414" v="585" actId="20577"/>
          <ac:spMkLst>
            <pc:docMk/>
            <pc:sldMk cId="3804276609" sldId="275"/>
            <ac:spMk id="4" creationId="{DF628A3B-3F8E-4D42-8006-6C40616B7CAB}"/>
          </ac:spMkLst>
        </pc:spChg>
        <pc:spChg chg="mod">
          <ac:chgData name="Omar Mahdi" userId="285745cedb22365f" providerId="LiveId" clId="{8B35806D-57BF-481D-8836-20F810F09327}" dt="2019-07-27T21:08:20.189" v="743" actId="113"/>
          <ac:spMkLst>
            <pc:docMk/>
            <pc:sldMk cId="3804276609" sldId="275"/>
            <ac:spMk id="5" creationId="{5B9DF562-CC8E-45E8-B0EC-36D713A73BE4}"/>
          </ac:spMkLst>
        </pc:spChg>
        <pc:picChg chg="add mod">
          <ac:chgData name="Omar Mahdi" userId="285745cedb22365f" providerId="LiveId" clId="{8B35806D-57BF-481D-8836-20F810F09327}" dt="2019-07-26T21:58:39.227" v="487" actId="1076"/>
          <ac:picMkLst>
            <pc:docMk/>
            <pc:sldMk cId="3804276609" sldId="275"/>
            <ac:picMk id="7" creationId="{90718F66-A1D8-49A8-BB6F-F8B1953DE1AC}"/>
          </ac:picMkLst>
        </pc:picChg>
        <pc:picChg chg="del">
          <ac:chgData name="Omar Mahdi" userId="285745cedb22365f" providerId="LiveId" clId="{8B35806D-57BF-481D-8836-20F810F09327}" dt="2019-07-26T21:58:26.574" v="485" actId="478"/>
          <ac:picMkLst>
            <pc:docMk/>
            <pc:sldMk cId="3804276609" sldId="275"/>
            <ac:picMk id="8" creationId="{57B65DD5-BBF7-43CD-808E-D66483FFA018}"/>
          </ac:picMkLst>
        </pc:picChg>
        <pc:picChg chg="add mod">
          <ac:chgData name="Omar Mahdi" userId="285745cedb22365f" providerId="LiveId" clId="{8B35806D-57BF-481D-8836-20F810F09327}" dt="2019-07-26T21:58:39.227" v="487" actId="1076"/>
          <ac:picMkLst>
            <pc:docMk/>
            <pc:sldMk cId="3804276609" sldId="275"/>
            <ac:picMk id="9" creationId="{687A1DF3-BCE3-40E7-B13F-426F2B8B457F}"/>
          </ac:picMkLst>
        </pc:picChg>
        <pc:picChg chg="add mod">
          <ac:chgData name="Omar Mahdi" userId="285745cedb22365f" providerId="LiveId" clId="{8B35806D-57BF-481D-8836-20F810F09327}" dt="2019-07-26T21:58:39.227" v="487" actId="1076"/>
          <ac:picMkLst>
            <pc:docMk/>
            <pc:sldMk cId="3804276609" sldId="275"/>
            <ac:picMk id="10" creationId="{BF0FD2D1-D5CA-42E2-8142-E357EB0EBF30}"/>
          </ac:picMkLst>
        </pc:picChg>
      </pc:sldChg>
      <pc:sldChg chg="modSp add ord">
        <pc:chgData name="Omar Mahdi" userId="285745cedb22365f" providerId="LiveId" clId="{8B35806D-57BF-481D-8836-20F810F09327}" dt="2019-07-26T22:30:18.545" v="622" actId="1076"/>
        <pc:sldMkLst>
          <pc:docMk/>
          <pc:sldMk cId="3657210338" sldId="276"/>
        </pc:sldMkLst>
        <pc:spChg chg="mod">
          <ac:chgData name="Omar Mahdi" userId="285745cedb22365f" providerId="LiveId" clId="{8B35806D-57BF-481D-8836-20F810F09327}" dt="2019-07-26T22:30:18.545" v="622" actId="1076"/>
          <ac:spMkLst>
            <pc:docMk/>
            <pc:sldMk cId="3657210338" sldId="276"/>
            <ac:spMk id="2" creationId="{134A6A9F-9C3F-4BEA-9171-05898D37B053}"/>
          </ac:spMkLst>
        </pc:spChg>
      </pc:sldChg>
      <pc:sldChg chg="modSp add">
        <pc:chgData name="Omar Mahdi" userId="285745cedb22365f" providerId="LiveId" clId="{8B35806D-57BF-481D-8836-20F810F09327}" dt="2019-07-27T23:50:27.613" v="1713" actId="20577"/>
        <pc:sldMkLst>
          <pc:docMk/>
          <pc:sldMk cId="923826701" sldId="277"/>
        </pc:sldMkLst>
        <pc:spChg chg="mod">
          <ac:chgData name="Omar Mahdi" userId="285745cedb22365f" providerId="LiveId" clId="{8B35806D-57BF-481D-8836-20F810F09327}" dt="2019-07-27T23:50:27.613" v="1713" actId="20577"/>
          <ac:spMkLst>
            <pc:docMk/>
            <pc:sldMk cId="923826701" sldId="277"/>
            <ac:spMk id="2" creationId="{134A6A9F-9C3F-4BEA-9171-05898D37B053}"/>
          </ac:spMkLst>
        </pc:spChg>
      </pc:sldChg>
      <pc:sldChg chg="addSp delSp modSp add ord delAnim">
        <pc:chgData name="Omar Mahdi" userId="285745cedb22365f" providerId="LiveId" clId="{8B35806D-57BF-481D-8836-20F810F09327}" dt="2019-07-27T23:35:45.090" v="1494" actId="14100"/>
        <pc:sldMkLst>
          <pc:docMk/>
          <pc:sldMk cId="937126726" sldId="278"/>
        </pc:sldMkLst>
        <pc:spChg chg="del mod">
          <ac:chgData name="Omar Mahdi" userId="285745cedb22365f" providerId="LiveId" clId="{8B35806D-57BF-481D-8836-20F810F09327}" dt="2019-07-27T23:23:11.725" v="1343" actId="478"/>
          <ac:spMkLst>
            <pc:docMk/>
            <pc:sldMk cId="937126726" sldId="278"/>
            <ac:spMk id="4" creationId="{3A1C5A47-9F4F-48AC-A419-D190EE5913AA}"/>
          </ac:spMkLst>
        </pc:spChg>
        <pc:spChg chg="del">
          <ac:chgData name="Omar Mahdi" userId="285745cedb22365f" providerId="LiveId" clId="{8B35806D-57BF-481D-8836-20F810F09327}" dt="2019-07-27T23:23:11.725" v="1343" actId="478"/>
          <ac:spMkLst>
            <pc:docMk/>
            <pc:sldMk cId="937126726" sldId="278"/>
            <ac:spMk id="10" creationId="{57531525-E7D3-40FA-B8C2-C3C9592B46A9}"/>
          </ac:spMkLst>
        </pc:spChg>
        <pc:spChg chg="add mod">
          <ac:chgData name="Omar Mahdi" userId="285745cedb22365f" providerId="LiveId" clId="{8B35806D-57BF-481D-8836-20F810F09327}" dt="2019-07-27T23:35:25.888" v="1475" actId="20577"/>
          <ac:spMkLst>
            <pc:docMk/>
            <pc:sldMk cId="937126726" sldId="278"/>
            <ac:spMk id="14" creationId="{80ACC635-8E57-41B8-BC7A-6E20EDEBF078}"/>
          </ac:spMkLst>
        </pc:spChg>
        <pc:spChg chg="del">
          <ac:chgData name="Omar Mahdi" userId="285745cedb22365f" providerId="LiveId" clId="{8B35806D-57BF-481D-8836-20F810F09327}" dt="2019-07-27T23:23:11.725" v="1343" actId="478"/>
          <ac:spMkLst>
            <pc:docMk/>
            <pc:sldMk cId="937126726" sldId="278"/>
            <ac:spMk id="16" creationId="{62634068-F9AB-4977-85BF-835D7B66D2BE}"/>
          </ac:spMkLst>
        </pc:spChg>
        <pc:spChg chg="del">
          <ac:chgData name="Omar Mahdi" userId="285745cedb22365f" providerId="LiveId" clId="{8B35806D-57BF-481D-8836-20F810F09327}" dt="2019-07-27T23:23:11.725" v="1343" actId="478"/>
          <ac:spMkLst>
            <pc:docMk/>
            <pc:sldMk cId="937126726" sldId="278"/>
            <ac:spMk id="21" creationId="{BBF819AD-B637-4867-A477-7F6285DD5836}"/>
          </ac:spMkLst>
        </pc:spChg>
        <pc:picChg chg="del">
          <ac:chgData name="Omar Mahdi" userId="285745cedb22365f" providerId="LiveId" clId="{8B35806D-57BF-481D-8836-20F810F09327}" dt="2019-07-27T23:23:04.718" v="1341" actId="478"/>
          <ac:picMkLst>
            <pc:docMk/>
            <pc:sldMk cId="937126726" sldId="278"/>
            <ac:picMk id="2" creationId="{8A573586-6F00-4871-A3A8-C215812D48AA}"/>
          </ac:picMkLst>
        </pc:picChg>
        <pc:picChg chg="add mod">
          <ac:chgData name="Omar Mahdi" userId="285745cedb22365f" providerId="LiveId" clId="{8B35806D-57BF-481D-8836-20F810F09327}" dt="2019-07-27T23:35:45.090" v="1494" actId="14100"/>
          <ac:picMkLst>
            <pc:docMk/>
            <pc:sldMk cId="937126726" sldId="278"/>
            <ac:picMk id="5" creationId="{5EAC1CF1-D795-40DE-8535-1B063469E639}"/>
          </ac:picMkLst>
        </pc:picChg>
        <pc:cxnChg chg="del mod">
          <ac:chgData name="Omar Mahdi" userId="285745cedb22365f" providerId="LiveId" clId="{8B35806D-57BF-481D-8836-20F810F09327}" dt="2019-07-27T23:23:13.844" v="1344" actId="478"/>
          <ac:cxnSpMkLst>
            <pc:docMk/>
            <pc:sldMk cId="937126726" sldId="278"/>
            <ac:cxnSpMk id="9" creationId="{7008DF10-FBA3-4B31-ABFC-A9E6BF53B6DB}"/>
          </ac:cxnSpMkLst>
        </pc:cxnChg>
        <pc:cxnChg chg="del mod">
          <ac:chgData name="Omar Mahdi" userId="285745cedb22365f" providerId="LiveId" clId="{8B35806D-57BF-481D-8836-20F810F09327}" dt="2019-07-27T23:23:11.725" v="1343" actId="478"/>
          <ac:cxnSpMkLst>
            <pc:docMk/>
            <pc:sldMk cId="937126726" sldId="278"/>
            <ac:cxnSpMk id="11" creationId="{35E85359-8F7A-4B28-8718-E184B8C41B5B}"/>
          </ac:cxnSpMkLst>
        </pc:cxnChg>
        <pc:cxnChg chg="del">
          <ac:chgData name="Omar Mahdi" userId="285745cedb22365f" providerId="LiveId" clId="{8B35806D-57BF-481D-8836-20F810F09327}" dt="2019-07-27T23:23:13.844" v="1344" actId="478"/>
          <ac:cxnSpMkLst>
            <pc:docMk/>
            <pc:sldMk cId="937126726" sldId="278"/>
            <ac:cxnSpMk id="17" creationId="{A6F46081-F8A1-42FC-8B9F-56127D9CD16E}"/>
          </ac:cxnSpMkLst>
        </pc:cxnChg>
        <pc:cxnChg chg="del">
          <ac:chgData name="Omar Mahdi" userId="285745cedb22365f" providerId="LiveId" clId="{8B35806D-57BF-481D-8836-20F810F09327}" dt="2019-07-27T23:23:11.725" v="1343" actId="478"/>
          <ac:cxnSpMkLst>
            <pc:docMk/>
            <pc:sldMk cId="937126726" sldId="278"/>
            <ac:cxnSpMk id="22" creationId="{D20EAAE5-BDEC-40DA-8EFF-A22F24471D81}"/>
          </ac:cxnSpMkLst>
        </pc:cxnChg>
      </pc:sldChg>
      <pc:sldChg chg="addSp delSp modSp add">
        <pc:chgData name="Omar Mahdi" userId="285745cedb22365f" providerId="LiveId" clId="{8B35806D-57BF-481D-8836-20F810F09327}" dt="2019-07-28T17:00:25.725" v="2781" actId="20577"/>
        <pc:sldMkLst>
          <pc:docMk/>
          <pc:sldMk cId="264709267" sldId="279"/>
        </pc:sldMkLst>
        <pc:spChg chg="mod">
          <ac:chgData name="Omar Mahdi" userId="285745cedb22365f" providerId="LiveId" clId="{8B35806D-57BF-481D-8836-20F810F09327}" dt="2019-07-28T17:00:25.725" v="2781" actId="20577"/>
          <ac:spMkLst>
            <pc:docMk/>
            <pc:sldMk cId="264709267" sldId="279"/>
            <ac:spMk id="14" creationId="{80ACC635-8E57-41B8-BC7A-6E20EDEBF078}"/>
          </ac:spMkLst>
        </pc:spChg>
        <pc:picChg chg="add mod">
          <ac:chgData name="Omar Mahdi" userId="285745cedb22365f" providerId="LiveId" clId="{8B35806D-57BF-481D-8836-20F810F09327}" dt="2019-07-27T23:35:48.796" v="1495" actId="14100"/>
          <ac:picMkLst>
            <pc:docMk/>
            <pc:sldMk cId="264709267" sldId="279"/>
            <ac:picMk id="3" creationId="{D9EE5F2C-CF02-4B00-8FA6-CCBE11344643}"/>
          </ac:picMkLst>
        </pc:picChg>
        <pc:picChg chg="del">
          <ac:chgData name="Omar Mahdi" userId="285745cedb22365f" providerId="LiveId" clId="{8B35806D-57BF-481D-8836-20F810F09327}" dt="2019-07-27T23:34:21.717" v="1434" actId="478"/>
          <ac:picMkLst>
            <pc:docMk/>
            <pc:sldMk cId="264709267" sldId="279"/>
            <ac:picMk id="5" creationId="{5EAC1CF1-D795-40DE-8535-1B063469E639}"/>
          </ac:picMkLst>
        </pc:picChg>
      </pc:sldChg>
      <pc:sldChg chg="addSp delSp modSp add ord modAnim">
        <pc:chgData name="Omar Mahdi" userId="285745cedb22365f" providerId="LiveId" clId="{8B35806D-57BF-481D-8836-20F810F09327}" dt="2019-07-28T16:59:22.304" v="2743"/>
        <pc:sldMkLst>
          <pc:docMk/>
          <pc:sldMk cId="175857225" sldId="280"/>
        </pc:sldMkLst>
        <pc:spChg chg="add del mod">
          <ac:chgData name="Omar Mahdi" userId="285745cedb22365f" providerId="LiveId" clId="{8B35806D-57BF-481D-8836-20F810F09327}" dt="2019-07-27T23:40:16.298" v="1530" actId="478"/>
          <ac:spMkLst>
            <pc:docMk/>
            <pc:sldMk cId="175857225" sldId="280"/>
            <ac:spMk id="7" creationId="{2C72AEEF-1D86-4C9E-9968-A9F55CD94304}"/>
          </ac:spMkLst>
        </pc:spChg>
        <pc:spChg chg="add mod">
          <ac:chgData name="Omar Mahdi" userId="285745cedb22365f" providerId="LiveId" clId="{8B35806D-57BF-481D-8836-20F810F09327}" dt="2019-07-28T16:58:48.361" v="2741" actId="1076"/>
          <ac:spMkLst>
            <pc:docMk/>
            <pc:sldMk cId="175857225" sldId="280"/>
            <ac:spMk id="9" creationId="{594636D7-359E-4DD1-BF32-2B58C5B9231F}"/>
          </ac:spMkLst>
        </pc:spChg>
        <pc:spChg chg="add mod">
          <ac:chgData name="Omar Mahdi" userId="285745cedb22365f" providerId="LiveId" clId="{8B35806D-57BF-481D-8836-20F810F09327}" dt="2019-07-28T16:58:48.361" v="2741" actId="1076"/>
          <ac:spMkLst>
            <pc:docMk/>
            <pc:sldMk cId="175857225" sldId="280"/>
            <ac:spMk id="13" creationId="{0F67D857-92C1-4671-AB88-7C7DF8DDF275}"/>
          </ac:spMkLst>
        </pc:spChg>
        <pc:spChg chg="del">
          <ac:chgData name="Omar Mahdi" userId="285745cedb22365f" providerId="LiveId" clId="{8B35806D-57BF-481D-8836-20F810F09327}" dt="2019-07-27T23:40:14.440" v="1529" actId="478"/>
          <ac:spMkLst>
            <pc:docMk/>
            <pc:sldMk cId="175857225" sldId="280"/>
            <ac:spMk id="14" creationId="{80ACC635-8E57-41B8-BC7A-6E20EDEBF078}"/>
          </ac:spMkLst>
        </pc:spChg>
        <pc:spChg chg="add del">
          <ac:chgData name="Omar Mahdi" userId="285745cedb22365f" providerId="LiveId" clId="{8B35806D-57BF-481D-8836-20F810F09327}" dt="2019-07-27T23:41:55.763" v="1563"/>
          <ac:spMkLst>
            <pc:docMk/>
            <pc:sldMk cId="175857225" sldId="280"/>
            <ac:spMk id="16" creationId="{66F8F00C-2C6B-498D-81C4-C44F8A75D9A0}"/>
          </ac:spMkLst>
        </pc:spChg>
        <pc:spChg chg="add mod">
          <ac:chgData name="Omar Mahdi" userId="285745cedb22365f" providerId="LiveId" clId="{8B35806D-57BF-481D-8836-20F810F09327}" dt="2019-07-28T16:58:48.361" v="2741" actId="1076"/>
          <ac:spMkLst>
            <pc:docMk/>
            <pc:sldMk cId="175857225" sldId="280"/>
            <ac:spMk id="18" creationId="{792EB859-8EC1-4A5D-A2EC-C7A65EC2F3B8}"/>
          </ac:spMkLst>
        </pc:spChg>
        <pc:spChg chg="add mod">
          <ac:chgData name="Omar Mahdi" userId="285745cedb22365f" providerId="LiveId" clId="{8B35806D-57BF-481D-8836-20F810F09327}" dt="2019-07-27T23:42:36.089" v="1582" actId="1076"/>
          <ac:spMkLst>
            <pc:docMk/>
            <pc:sldMk cId="175857225" sldId="280"/>
            <ac:spMk id="20" creationId="{37F89BCB-EBE6-4BD9-9542-96AEC21018FA}"/>
          </ac:spMkLst>
        </pc:spChg>
        <pc:spChg chg="add mod">
          <ac:chgData name="Omar Mahdi" userId="285745cedb22365f" providerId="LiveId" clId="{8B35806D-57BF-481D-8836-20F810F09327}" dt="2019-07-28T16:58:48.361" v="2741" actId="1076"/>
          <ac:spMkLst>
            <pc:docMk/>
            <pc:sldMk cId="175857225" sldId="280"/>
            <ac:spMk id="23" creationId="{F435E4BF-2510-4230-97C0-26CA6F95C9AA}"/>
          </ac:spMkLst>
        </pc:spChg>
        <pc:picChg chg="del">
          <ac:chgData name="Omar Mahdi" userId="285745cedb22365f" providerId="LiveId" clId="{8B35806D-57BF-481D-8836-20F810F09327}" dt="2019-07-27T23:39:54.349" v="1523" actId="478"/>
          <ac:picMkLst>
            <pc:docMk/>
            <pc:sldMk cId="175857225" sldId="280"/>
            <ac:picMk id="3" creationId="{D9EE5F2C-CF02-4B00-8FA6-CCBE11344643}"/>
          </ac:picMkLst>
        </pc:picChg>
        <pc:picChg chg="add mod">
          <ac:chgData name="Omar Mahdi" userId="285745cedb22365f" providerId="LiveId" clId="{8B35806D-57BF-481D-8836-20F810F09327}" dt="2019-07-28T16:59:22.304" v="2743"/>
          <ac:picMkLst>
            <pc:docMk/>
            <pc:sldMk cId="175857225" sldId="280"/>
            <ac:picMk id="4" creationId="{B372F733-18BA-4556-9490-C64D178A802C}"/>
          </ac:picMkLst>
        </pc:picChg>
        <pc:cxnChg chg="add mod">
          <ac:chgData name="Omar Mahdi" userId="285745cedb22365f" providerId="LiveId" clId="{8B35806D-57BF-481D-8836-20F810F09327}" dt="2019-07-28T16:58:48.361" v="2741" actId="1076"/>
          <ac:cxnSpMkLst>
            <pc:docMk/>
            <pc:sldMk cId="175857225" sldId="280"/>
            <ac:cxnSpMk id="10" creationId="{FC57DAFE-FD8B-431B-A633-85810D9EA930}"/>
          </ac:cxnSpMkLst>
        </pc:cxnChg>
        <pc:cxnChg chg="add mod">
          <ac:chgData name="Omar Mahdi" userId="285745cedb22365f" providerId="LiveId" clId="{8B35806D-57BF-481D-8836-20F810F09327}" dt="2019-07-28T16:58:48.361" v="2741" actId="1076"/>
          <ac:cxnSpMkLst>
            <pc:docMk/>
            <pc:sldMk cId="175857225" sldId="280"/>
            <ac:cxnSpMk id="15" creationId="{7C94B40E-938E-48D0-AF97-9D84C5455BFD}"/>
          </ac:cxnSpMkLst>
        </pc:cxnChg>
        <pc:cxnChg chg="add del">
          <ac:chgData name="Omar Mahdi" userId="285745cedb22365f" providerId="LiveId" clId="{8B35806D-57BF-481D-8836-20F810F09327}" dt="2019-07-27T23:41:55.763" v="1563"/>
          <ac:cxnSpMkLst>
            <pc:docMk/>
            <pc:sldMk cId="175857225" sldId="280"/>
            <ac:cxnSpMk id="17" creationId="{3057946C-BDE2-48DF-84EA-DF4DC7AC816E}"/>
          </ac:cxnSpMkLst>
        </pc:cxnChg>
        <pc:cxnChg chg="add mod">
          <ac:chgData name="Omar Mahdi" userId="285745cedb22365f" providerId="LiveId" clId="{8B35806D-57BF-481D-8836-20F810F09327}" dt="2019-07-28T16:58:48.361" v="2741" actId="1076"/>
          <ac:cxnSpMkLst>
            <pc:docMk/>
            <pc:sldMk cId="175857225" sldId="280"/>
            <ac:cxnSpMk id="19" creationId="{9AA361E9-9D82-4F05-804A-00E6BD6D0729}"/>
          </ac:cxnSpMkLst>
        </pc:cxnChg>
        <pc:cxnChg chg="add mod">
          <ac:chgData name="Omar Mahdi" userId="285745cedb22365f" providerId="LiveId" clId="{8B35806D-57BF-481D-8836-20F810F09327}" dt="2019-07-27T23:44:47.604" v="1614" actId="14100"/>
          <ac:cxnSpMkLst>
            <pc:docMk/>
            <pc:sldMk cId="175857225" sldId="280"/>
            <ac:cxnSpMk id="21" creationId="{68B2840A-ADD3-47FB-B87B-DB642B820194}"/>
          </ac:cxnSpMkLst>
        </pc:cxnChg>
        <pc:cxnChg chg="add mod">
          <ac:chgData name="Omar Mahdi" userId="285745cedb22365f" providerId="LiveId" clId="{8B35806D-57BF-481D-8836-20F810F09327}" dt="2019-07-28T16:58:48.361" v="2741" actId="1076"/>
          <ac:cxnSpMkLst>
            <pc:docMk/>
            <pc:sldMk cId="175857225" sldId="280"/>
            <ac:cxnSpMk id="24" creationId="{CCB34E8E-AEEF-4740-AD2C-176E1814FF83}"/>
          </ac:cxnSpMkLst>
        </pc:cxnChg>
      </pc:sldChg>
      <pc:sldChg chg="addSp delSp modSp add">
        <pc:chgData name="Omar Mahdi" userId="285745cedb22365f" providerId="LiveId" clId="{8B35806D-57BF-481D-8836-20F810F09327}" dt="2019-07-27T23:49:48.018" v="1684" actId="1076"/>
        <pc:sldMkLst>
          <pc:docMk/>
          <pc:sldMk cId="3571751174" sldId="281"/>
        </pc:sldMkLst>
        <pc:spChg chg="mod">
          <ac:chgData name="Omar Mahdi" userId="285745cedb22365f" providerId="LiveId" clId="{8B35806D-57BF-481D-8836-20F810F09327}" dt="2019-07-27T23:49:22.767" v="1676" actId="20577"/>
          <ac:spMkLst>
            <pc:docMk/>
            <pc:sldMk cId="3571751174" sldId="281"/>
            <ac:spMk id="14" creationId="{80ACC635-8E57-41B8-BC7A-6E20EDEBF078}"/>
          </ac:spMkLst>
        </pc:spChg>
        <pc:picChg chg="del">
          <ac:chgData name="Omar Mahdi" userId="285745cedb22365f" providerId="LiveId" clId="{8B35806D-57BF-481D-8836-20F810F09327}" dt="2019-07-27T23:49:12.436" v="1642" actId="478"/>
          <ac:picMkLst>
            <pc:docMk/>
            <pc:sldMk cId="3571751174" sldId="281"/>
            <ac:picMk id="3" creationId="{D9EE5F2C-CF02-4B00-8FA6-CCBE11344643}"/>
          </ac:picMkLst>
        </pc:picChg>
        <pc:picChg chg="add mod">
          <ac:chgData name="Omar Mahdi" userId="285745cedb22365f" providerId="LiveId" clId="{8B35806D-57BF-481D-8836-20F810F09327}" dt="2019-07-27T23:49:48.018" v="1684" actId="1076"/>
          <ac:picMkLst>
            <pc:docMk/>
            <pc:sldMk cId="3571751174" sldId="281"/>
            <ac:picMk id="4" creationId="{71BDB970-8470-4758-B1A9-F914D3571E5C}"/>
          </ac:picMkLst>
        </pc:picChg>
      </pc:sldChg>
      <pc:sldChg chg="addSp delSp modSp add delAnim modAnim">
        <pc:chgData name="Omar Mahdi" userId="285745cedb22365f" providerId="LiveId" clId="{8B35806D-57BF-481D-8836-20F810F09327}" dt="2019-07-28T17:03:46.576" v="2799" actId="14100"/>
        <pc:sldMkLst>
          <pc:docMk/>
          <pc:sldMk cId="1755048300" sldId="282"/>
        </pc:sldMkLst>
        <pc:spChg chg="add del mod">
          <ac:chgData name="Omar Mahdi" userId="285745cedb22365f" providerId="LiveId" clId="{8B35806D-57BF-481D-8836-20F810F09327}" dt="2019-07-28T16:52:42.164" v="2714" actId="478"/>
          <ac:spMkLst>
            <pc:docMk/>
            <pc:sldMk cId="1755048300" sldId="282"/>
            <ac:spMk id="2" creationId="{CB406DE6-D1F1-4F9E-B1E8-DCFB08584880}"/>
          </ac:spMkLst>
        </pc:spChg>
        <pc:spChg chg="del">
          <ac:chgData name="Omar Mahdi" userId="285745cedb22365f" providerId="LiveId" clId="{8B35806D-57BF-481D-8836-20F810F09327}" dt="2019-07-28T16:35:30.332" v="2553" actId="478"/>
          <ac:spMkLst>
            <pc:docMk/>
            <pc:sldMk cId="1755048300" sldId="282"/>
            <ac:spMk id="3" creationId="{CEC04C08-1201-43D4-B00A-6CDE63317D10}"/>
          </ac:spMkLst>
        </pc:spChg>
        <pc:spChg chg="del">
          <ac:chgData name="Omar Mahdi" userId="285745cedb22365f" providerId="LiveId" clId="{8B35806D-57BF-481D-8836-20F810F09327}" dt="2019-07-28T16:35:37.403" v="2559" actId="478"/>
          <ac:spMkLst>
            <pc:docMk/>
            <pc:sldMk cId="1755048300" sldId="282"/>
            <ac:spMk id="13" creationId="{098E2AA9-7292-4C87-87A0-7F081A4D02FF}"/>
          </ac:spMkLst>
        </pc:spChg>
        <pc:spChg chg="add del mod">
          <ac:chgData name="Omar Mahdi" userId="285745cedb22365f" providerId="LiveId" clId="{8B35806D-57BF-481D-8836-20F810F09327}" dt="2019-07-28T16:42:31.652" v="2611" actId="478"/>
          <ac:spMkLst>
            <pc:docMk/>
            <pc:sldMk cId="1755048300" sldId="282"/>
            <ac:spMk id="15" creationId="{6906CB0B-1D35-48BD-9E91-29CE0F1C80D9}"/>
          </ac:spMkLst>
        </pc:spChg>
        <pc:spChg chg="del">
          <ac:chgData name="Omar Mahdi" userId="285745cedb22365f" providerId="LiveId" clId="{8B35806D-57BF-481D-8836-20F810F09327}" dt="2019-07-28T16:35:33.752" v="2556" actId="478"/>
          <ac:spMkLst>
            <pc:docMk/>
            <pc:sldMk cId="1755048300" sldId="282"/>
            <ac:spMk id="15" creationId="{F8C08FD5-2EBF-4E45-A44F-38D35135008F}"/>
          </ac:spMkLst>
        </pc:spChg>
        <pc:spChg chg="add del mod">
          <ac:chgData name="Omar Mahdi" userId="285745cedb22365f" providerId="LiveId" clId="{8B35806D-57BF-481D-8836-20F810F09327}" dt="2019-07-28T16:43:19.958" v="2614" actId="478"/>
          <ac:spMkLst>
            <pc:docMk/>
            <pc:sldMk cId="1755048300" sldId="282"/>
            <ac:spMk id="16" creationId="{3F7AE7FF-F584-43E2-8042-46E073D2EAAA}"/>
          </ac:spMkLst>
        </pc:spChg>
        <pc:spChg chg="del">
          <ac:chgData name="Omar Mahdi" userId="285745cedb22365f" providerId="LiveId" clId="{8B35806D-57BF-481D-8836-20F810F09327}" dt="2019-07-28T16:35:35.637" v="2557" actId="478"/>
          <ac:spMkLst>
            <pc:docMk/>
            <pc:sldMk cId="1755048300" sldId="282"/>
            <ac:spMk id="17" creationId="{27935334-0F0E-40B9-897B-6404CD53EEBA}"/>
          </ac:spMkLst>
        </pc:spChg>
        <pc:spChg chg="add del mod">
          <ac:chgData name="Omar Mahdi" userId="285745cedb22365f" providerId="LiveId" clId="{8B35806D-57BF-481D-8836-20F810F09327}" dt="2019-07-28T16:43:36.835" v="2616" actId="478"/>
          <ac:spMkLst>
            <pc:docMk/>
            <pc:sldMk cId="1755048300" sldId="282"/>
            <ac:spMk id="17" creationId="{814C02DC-3B6A-4EFC-832F-D6818F587951}"/>
          </ac:spMkLst>
        </pc:spChg>
        <pc:spChg chg="del">
          <ac:chgData name="Omar Mahdi" userId="285745cedb22365f" providerId="LiveId" clId="{8B35806D-57BF-481D-8836-20F810F09327}" dt="2019-07-28T16:35:56.276" v="2563" actId="478"/>
          <ac:spMkLst>
            <pc:docMk/>
            <pc:sldMk cId="1755048300" sldId="282"/>
            <ac:spMk id="31" creationId="{D71F1902-5FA8-4365-A4E1-00F5D9AD4FCA}"/>
          </ac:spMkLst>
        </pc:spChg>
        <pc:spChg chg="del">
          <ac:chgData name="Omar Mahdi" userId="285745cedb22365f" providerId="LiveId" clId="{8B35806D-57BF-481D-8836-20F810F09327}" dt="2019-07-28T16:35:53.147" v="2562" actId="478"/>
          <ac:spMkLst>
            <pc:docMk/>
            <pc:sldMk cId="1755048300" sldId="282"/>
            <ac:spMk id="33" creationId="{306101EB-D251-40FA-ABAF-1FDE352CF284}"/>
          </ac:spMkLst>
        </pc:spChg>
        <pc:spChg chg="del">
          <ac:chgData name="Omar Mahdi" userId="285745cedb22365f" providerId="LiveId" clId="{8B35806D-57BF-481D-8836-20F810F09327}" dt="2019-07-28T16:35:58.256" v="2565" actId="478"/>
          <ac:spMkLst>
            <pc:docMk/>
            <pc:sldMk cId="1755048300" sldId="282"/>
            <ac:spMk id="37" creationId="{863FB6EE-0A6F-402E-BF87-16B7C49F84E2}"/>
          </ac:spMkLst>
        </pc:spChg>
        <pc:spChg chg="del">
          <ac:chgData name="Omar Mahdi" userId="285745cedb22365f" providerId="LiveId" clId="{8B35806D-57BF-481D-8836-20F810F09327}" dt="2019-07-28T16:35:59.219" v="2567" actId="478"/>
          <ac:spMkLst>
            <pc:docMk/>
            <pc:sldMk cId="1755048300" sldId="282"/>
            <ac:spMk id="47" creationId="{9AE44F60-CFE5-4B7A-9AAD-41E8EEFE6DEA}"/>
          </ac:spMkLst>
        </pc:spChg>
        <pc:spChg chg="del">
          <ac:chgData name="Omar Mahdi" userId="285745cedb22365f" providerId="LiveId" clId="{8B35806D-57BF-481D-8836-20F810F09327}" dt="2019-07-28T16:36:03.527" v="2572" actId="478"/>
          <ac:spMkLst>
            <pc:docMk/>
            <pc:sldMk cId="1755048300" sldId="282"/>
            <ac:spMk id="65" creationId="{CBEFBE61-A69D-42BA-873F-7ABC393101E2}"/>
          </ac:spMkLst>
        </pc:spChg>
        <pc:picChg chg="add mod modCrop">
          <ac:chgData name="Omar Mahdi" userId="285745cedb22365f" providerId="LiveId" clId="{8B35806D-57BF-481D-8836-20F810F09327}" dt="2019-07-28T16:45:38.114" v="2641" actId="14100"/>
          <ac:picMkLst>
            <pc:docMk/>
            <pc:sldMk cId="1755048300" sldId="282"/>
            <ac:picMk id="5" creationId="{8904B500-CCBB-4669-B587-44CE9175BF5A}"/>
          </ac:picMkLst>
        </pc:picChg>
        <pc:picChg chg="add del mod modCrop">
          <ac:chgData name="Omar Mahdi" userId="285745cedb22365f" providerId="LiveId" clId="{8B35806D-57BF-481D-8836-20F810F09327}" dt="2019-07-28T17:02:41.781" v="2789" actId="1076"/>
          <ac:picMkLst>
            <pc:docMk/>
            <pc:sldMk cId="1755048300" sldId="282"/>
            <ac:picMk id="7" creationId="{025E4C13-2C00-47EF-A067-6F1675B14968}"/>
          </ac:picMkLst>
        </pc:picChg>
        <pc:cxnChg chg="del">
          <ac:chgData name="Omar Mahdi" userId="285745cedb22365f" providerId="LiveId" clId="{8B35806D-57BF-481D-8836-20F810F09327}" dt="2019-07-28T16:35:37.995" v="2560" actId="478"/>
          <ac:cxnSpMkLst>
            <pc:docMk/>
            <pc:sldMk cId="1755048300" sldId="282"/>
            <ac:cxnSpMk id="9" creationId="{4EAECA07-48BC-4850-BBE8-DB5D8531BD27}"/>
          </ac:cxnSpMkLst>
        </pc:cxnChg>
        <pc:cxnChg chg="add del mod">
          <ac:chgData name="Omar Mahdi" userId="285745cedb22365f" providerId="LiveId" clId="{8B35806D-57BF-481D-8836-20F810F09327}" dt="2019-07-28T16:41:17.367" v="2599" actId="478"/>
          <ac:cxnSpMkLst>
            <pc:docMk/>
            <pc:sldMk cId="1755048300" sldId="282"/>
            <ac:cxnSpMk id="9" creationId="{FBAD9E88-1FE2-4E59-A23A-A8DF52BB9D55}"/>
          </ac:cxnSpMkLst>
        </pc:cxnChg>
        <pc:cxnChg chg="add del mod">
          <ac:chgData name="Omar Mahdi" userId="285745cedb22365f" providerId="LiveId" clId="{8B35806D-57BF-481D-8836-20F810F09327}" dt="2019-07-28T16:41:58.269" v="2606" actId="478"/>
          <ac:cxnSpMkLst>
            <pc:docMk/>
            <pc:sldMk cId="1755048300" sldId="282"/>
            <ac:cxnSpMk id="12" creationId="{6BB41E0E-7181-49E2-827D-66BDCBA45D68}"/>
          </ac:cxnSpMkLst>
        </pc:cxnChg>
        <pc:cxnChg chg="del">
          <ac:chgData name="Omar Mahdi" userId="285745cedb22365f" providerId="LiveId" clId="{8B35806D-57BF-481D-8836-20F810F09327}" dt="2019-07-28T16:35:36.242" v="2558" actId="478"/>
          <ac:cxnSpMkLst>
            <pc:docMk/>
            <pc:sldMk cId="1755048300" sldId="282"/>
            <ac:cxnSpMk id="16" creationId="{71FCB77B-17A9-4685-B69B-D67C8868B0FD}"/>
          </ac:cxnSpMkLst>
        </pc:cxnChg>
        <pc:cxnChg chg="add del mod">
          <ac:chgData name="Omar Mahdi" userId="285745cedb22365f" providerId="LiveId" clId="{8B35806D-57BF-481D-8836-20F810F09327}" dt="2019-07-28T16:44:30.512" v="2629" actId="478"/>
          <ac:cxnSpMkLst>
            <pc:docMk/>
            <pc:sldMk cId="1755048300" sldId="282"/>
            <ac:cxnSpMk id="19" creationId="{9162A4F0-B0C7-4249-9473-C5BA67262107}"/>
          </ac:cxnSpMkLst>
        </pc:cxnChg>
        <pc:cxnChg chg="add del mod">
          <ac:chgData name="Omar Mahdi" userId="285745cedb22365f" providerId="LiveId" clId="{8B35806D-57BF-481D-8836-20F810F09327}" dt="2019-07-28T16:44:41.077" v="2631" actId="478"/>
          <ac:cxnSpMkLst>
            <pc:docMk/>
            <pc:sldMk cId="1755048300" sldId="282"/>
            <ac:cxnSpMk id="25" creationId="{39A249C1-BC99-428F-9081-9086FD00DEFF}"/>
          </ac:cxnSpMkLst>
        </pc:cxnChg>
        <pc:cxnChg chg="add mod">
          <ac:chgData name="Omar Mahdi" userId="285745cedb22365f" providerId="LiveId" clId="{8B35806D-57BF-481D-8836-20F810F09327}" dt="2019-07-28T16:53:43.334" v="2730" actId="14100"/>
          <ac:cxnSpMkLst>
            <pc:docMk/>
            <pc:sldMk cId="1755048300" sldId="282"/>
            <ac:cxnSpMk id="26" creationId="{DFF53B5F-B0E3-4CFE-8C2E-7AD5287F349D}"/>
          </ac:cxnSpMkLst>
        </pc:cxnChg>
        <pc:cxnChg chg="del">
          <ac:chgData name="Omar Mahdi" userId="285745cedb22365f" providerId="LiveId" clId="{8B35806D-57BF-481D-8836-20F810F09327}" dt="2019-07-28T16:35:52.074" v="2561" actId="478"/>
          <ac:cxnSpMkLst>
            <pc:docMk/>
            <pc:sldMk cId="1755048300" sldId="282"/>
            <ac:cxnSpMk id="34" creationId="{F7D781C5-3537-441C-BCCA-2A824974E24D}"/>
          </ac:cxnSpMkLst>
        </pc:cxnChg>
        <pc:cxnChg chg="del mod">
          <ac:chgData name="Omar Mahdi" userId="285745cedb22365f" providerId="LiveId" clId="{8B35806D-57BF-481D-8836-20F810F09327}" dt="2019-07-28T16:35:57.195" v="2564" actId="478"/>
          <ac:cxnSpMkLst>
            <pc:docMk/>
            <pc:sldMk cId="1755048300" sldId="282"/>
            <ac:cxnSpMk id="38" creationId="{F346F821-4762-4977-8317-4CD7CEF1C075}"/>
          </ac:cxnSpMkLst>
        </pc:cxnChg>
        <pc:cxnChg chg="add del mod">
          <ac:chgData name="Omar Mahdi" userId="285745cedb22365f" providerId="LiveId" clId="{8B35806D-57BF-481D-8836-20F810F09327}" dt="2019-07-28T16:46:59.476" v="2659" actId="478"/>
          <ac:cxnSpMkLst>
            <pc:docMk/>
            <pc:sldMk cId="1755048300" sldId="282"/>
            <ac:cxnSpMk id="39" creationId="{1DEDB02E-5A75-4ED9-A1AA-07FE31E8302F}"/>
          </ac:cxnSpMkLst>
        </pc:cxnChg>
        <pc:cxnChg chg="del mod">
          <ac:chgData name="Omar Mahdi" userId="285745cedb22365f" providerId="LiveId" clId="{8B35806D-57BF-481D-8836-20F810F09327}" dt="2019-07-28T16:35:58.650" v="2566" actId="478"/>
          <ac:cxnSpMkLst>
            <pc:docMk/>
            <pc:sldMk cId="1755048300" sldId="282"/>
            <ac:cxnSpMk id="42" creationId="{9D344839-368F-4032-96C8-109C63FCE55E}"/>
          </ac:cxnSpMkLst>
        </pc:cxnChg>
        <pc:cxnChg chg="add del mod">
          <ac:chgData name="Omar Mahdi" userId="285745cedb22365f" providerId="LiveId" clId="{8B35806D-57BF-481D-8836-20F810F09327}" dt="2019-07-28T16:47:30.992" v="2669" actId="478"/>
          <ac:cxnSpMkLst>
            <pc:docMk/>
            <pc:sldMk cId="1755048300" sldId="282"/>
            <ac:cxnSpMk id="44" creationId="{AEECD1D3-673F-4175-AB88-374D185C1994}"/>
          </ac:cxnSpMkLst>
        </pc:cxnChg>
        <pc:cxnChg chg="add del mod">
          <ac:chgData name="Omar Mahdi" userId="285745cedb22365f" providerId="LiveId" clId="{8B35806D-57BF-481D-8836-20F810F09327}" dt="2019-07-28T16:47:29.446" v="2668" actId="478"/>
          <ac:cxnSpMkLst>
            <pc:docMk/>
            <pc:sldMk cId="1755048300" sldId="282"/>
            <ac:cxnSpMk id="47" creationId="{FFDE0816-79DE-4AA0-82AF-39758ABFAEAA}"/>
          </ac:cxnSpMkLst>
        </pc:cxnChg>
        <pc:cxnChg chg="del mod">
          <ac:chgData name="Omar Mahdi" userId="285745cedb22365f" providerId="LiveId" clId="{8B35806D-57BF-481D-8836-20F810F09327}" dt="2019-07-28T16:35:59.762" v="2568" actId="478"/>
          <ac:cxnSpMkLst>
            <pc:docMk/>
            <pc:sldMk cId="1755048300" sldId="282"/>
            <ac:cxnSpMk id="48" creationId="{8CB37945-EEFA-4D07-A882-C6D4E2BBFB17}"/>
          </ac:cxnSpMkLst>
        </pc:cxnChg>
        <pc:cxnChg chg="add mod">
          <ac:chgData name="Omar Mahdi" userId="285745cedb22365f" providerId="LiveId" clId="{8B35806D-57BF-481D-8836-20F810F09327}" dt="2019-07-28T17:03:46.576" v="2799" actId="14100"/>
          <ac:cxnSpMkLst>
            <pc:docMk/>
            <pc:sldMk cId="1755048300" sldId="282"/>
            <ac:cxnSpMk id="50" creationId="{EFA70EAB-5426-4BA1-AD31-F7E5746B7B3D}"/>
          </ac:cxnSpMkLst>
        </pc:cxnChg>
        <pc:cxnChg chg="add mod">
          <ac:chgData name="Omar Mahdi" userId="285745cedb22365f" providerId="LiveId" clId="{8B35806D-57BF-481D-8836-20F810F09327}" dt="2019-07-28T17:03:23.466" v="2797" actId="14100"/>
          <ac:cxnSpMkLst>
            <pc:docMk/>
            <pc:sldMk cId="1755048300" sldId="282"/>
            <ac:cxnSpMk id="58" creationId="{A02CF05C-145E-4091-9503-517749B5484C}"/>
          </ac:cxnSpMkLst>
        </pc:cxnChg>
        <pc:cxnChg chg="add mod">
          <ac:chgData name="Omar Mahdi" userId="285745cedb22365f" providerId="LiveId" clId="{8B35806D-57BF-481D-8836-20F810F09327}" dt="2019-07-28T16:53:23.829" v="2723" actId="14100"/>
          <ac:cxnSpMkLst>
            <pc:docMk/>
            <pc:sldMk cId="1755048300" sldId="282"/>
            <ac:cxnSpMk id="62" creationId="{E974AE49-C3FB-4543-B55E-09BFC7767436}"/>
          </ac:cxnSpMkLst>
        </pc:cxnChg>
        <pc:cxnChg chg="del">
          <ac:chgData name="Omar Mahdi" userId="285745cedb22365f" providerId="LiveId" clId="{8B35806D-57BF-481D-8836-20F810F09327}" dt="2019-07-28T16:36:02.530" v="2571" actId="478"/>
          <ac:cxnSpMkLst>
            <pc:docMk/>
            <pc:sldMk cId="1755048300" sldId="282"/>
            <ac:cxnSpMk id="66" creationId="{C438004C-97AF-46D9-B755-DB28AD104068}"/>
          </ac:cxnSpMkLst>
        </pc:cxnChg>
        <pc:cxnChg chg="add del mod">
          <ac:chgData name="Omar Mahdi" userId="285745cedb22365f" providerId="LiveId" clId="{8B35806D-57BF-481D-8836-20F810F09327}" dt="2019-07-28T17:02:03.782" v="2784" actId="11529"/>
          <ac:cxnSpMkLst>
            <pc:docMk/>
            <pc:sldMk cId="1755048300" sldId="282"/>
            <ac:cxnSpMk id="85" creationId="{381249F6-6623-43CB-BDF7-11B8ADD991A3}"/>
          </ac:cxnSpMkLst>
        </pc:cxnChg>
      </pc:sldChg>
      <pc:sldChg chg="modSp add del ord">
        <pc:chgData name="Omar Mahdi" userId="285745cedb22365f" providerId="LiveId" clId="{8B35806D-57BF-481D-8836-20F810F09327}" dt="2019-07-28T16:32:19.809" v="2550" actId="2696"/>
        <pc:sldMkLst>
          <pc:docMk/>
          <pc:sldMk cId="3128926694" sldId="282"/>
        </pc:sldMkLst>
        <pc:spChg chg="mod">
          <ac:chgData name="Omar Mahdi" userId="285745cedb22365f" providerId="LiveId" clId="{8B35806D-57BF-481D-8836-20F810F09327}" dt="2019-07-28T01:24:22.474" v="2436" actId="20577"/>
          <ac:spMkLst>
            <pc:docMk/>
            <pc:sldMk cId="3128926694" sldId="282"/>
            <ac:spMk id="2" creationId="{134A6A9F-9C3F-4BEA-9171-05898D37B053}"/>
          </ac:spMkLst>
        </pc:spChg>
      </pc:sldChg>
      <pc:sldChg chg="modSp add del ord modAnim">
        <pc:chgData name="Omar Mahdi" userId="285745cedb22365f" providerId="LiveId" clId="{8B35806D-57BF-481D-8836-20F810F09327}" dt="2019-07-28T16:32:20.794" v="2551" actId="2696"/>
        <pc:sldMkLst>
          <pc:docMk/>
          <pc:sldMk cId="222498724" sldId="283"/>
        </pc:sldMkLst>
        <pc:spChg chg="mod">
          <ac:chgData name="Omar Mahdi" userId="285745cedb22365f" providerId="LiveId" clId="{8B35806D-57BF-481D-8836-20F810F09327}" dt="2019-07-28T18:04:46.997" v="2509" actId="20577"/>
          <ac:spMkLst>
            <pc:docMk/>
            <pc:sldMk cId="222498724" sldId="283"/>
            <ac:spMk id="4" creationId="{DF628A3B-3F8E-4D42-8006-6C40616B7CAB}"/>
          </ac:spMkLst>
        </pc:spChg>
        <pc:spChg chg="mod">
          <ac:chgData name="Omar Mahdi" userId="285745cedb22365f" providerId="LiveId" clId="{8B35806D-57BF-481D-8836-20F810F09327}" dt="2019-07-28T18:04:55.105" v="2540" actId="20577"/>
          <ac:spMkLst>
            <pc:docMk/>
            <pc:sldMk cId="222498724" sldId="283"/>
            <ac:spMk id="5" creationId="{5B9DF562-CC8E-45E8-B0EC-36D713A73BE4}"/>
          </ac:spMkLst>
        </pc:spChg>
      </pc:sldChg>
      <pc:sldChg chg="modSp add ord modAnim">
        <pc:chgData name="Omar Mahdi" userId="285745cedb22365f" providerId="LiveId" clId="{8B35806D-57BF-481D-8836-20F810F09327}" dt="2019-07-29T02:51:46.327" v="3000" actId="1076"/>
        <pc:sldMkLst>
          <pc:docMk/>
          <pc:sldMk cId="693181841" sldId="283"/>
        </pc:sldMkLst>
        <pc:spChg chg="mod">
          <ac:chgData name="Omar Mahdi" userId="285745cedb22365f" providerId="LiveId" clId="{8B35806D-57BF-481D-8836-20F810F09327}" dt="2019-07-28T17:06:21.141" v="2850" actId="20577"/>
          <ac:spMkLst>
            <pc:docMk/>
            <pc:sldMk cId="693181841" sldId="283"/>
            <ac:spMk id="4" creationId="{DF628A3B-3F8E-4D42-8006-6C40616B7CAB}"/>
          </ac:spMkLst>
        </pc:spChg>
        <pc:spChg chg="mod">
          <ac:chgData name="Omar Mahdi" userId="285745cedb22365f" providerId="LiveId" clId="{8B35806D-57BF-481D-8836-20F810F09327}" dt="2019-07-29T02:51:46.327" v="3000" actId="1076"/>
          <ac:spMkLst>
            <pc:docMk/>
            <pc:sldMk cId="693181841" sldId="283"/>
            <ac:spMk id="5" creationId="{5B9DF562-CC8E-45E8-B0EC-36D713A73BE4}"/>
          </ac:spMkLst>
        </pc:spChg>
      </pc:sldChg>
    </pc:docChg>
  </pc:docChgLst>
  <pc:docChgLst>
    <pc:chgData name="Omar Mahdi" userId="285745cedb22365f" providerId="LiveId" clId="{14C093C5-8084-4FD8-87D0-89F66FF369F1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C7FD06-DB13-4B0A-B871-60D2154EA3FE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C97BDD-BEE4-40A2-BCF9-3DB043F34DE5}">
      <dgm:prSet phldrT="[Text]" custT="1"/>
      <dgm:spPr/>
      <dgm:t>
        <a:bodyPr/>
        <a:lstStyle/>
        <a:p>
          <a:r>
            <a:rPr lang="en-US" sz="1600" dirty="0"/>
            <a:t>Task Folder</a:t>
          </a:r>
        </a:p>
      </dgm:t>
    </dgm:pt>
    <dgm:pt modelId="{5B078321-5C4E-4B59-A073-6976503672B3}" type="parTrans" cxnId="{035D9F7F-31BC-4D3A-8187-3C82FF732B12}">
      <dgm:prSet/>
      <dgm:spPr/>
      <dgm:t>
        <a:bodyPr/>
        <a:lstStyle/>
        <a:p>
          <a:endParaRPr lang="en-US" sz="1600"/>
        </a:p>
      </dgm:t>
    </dgm:pt>
    <dgm:pt modelId="{44418D98-2D62-4AC9-822D-992A09B27415}" type="sibTrans" cxnId="{035D9F7F-31BC-4D3A-8187-3C82FF732B12}">
      <dgm:prSet/>
      <dgm:spPr/>
      <dgm:t>
        <a:bodyPr/>
        <a:lstStyle/>
        <a:p>
          <a:endParaRPr lang="en-US" sz="1600"/>
        </a:p>
      </dgm:t>
    </dgm:pt>
    <dgm:pt modelId="{F11C0DC3-628B-4181-8654-C5CD45DB3B47}">
      <dgm:prSet phldrT="[Text]" custT="1"/>
      <dgm:spPr/>
      <dgm:t>
        <a:bodyPr/>
        <a:lstStyle/>
        <a:p>
          <a:r>
            <a:rPr lang="en-US" sz="1600" dirty="0"/>
            <a:t>my-repo</a:t>
          </a:r>
        </a:p>
      </dgm:t>
    </dgm:pt>
    <dgm:pt modelId="{06CA794E-493A-4E8A-B642-2BBE3128DD38}" type="parTrans" cxnId="{17060E6C-16E6-48BC-92D0-2E9FD85DF366}">
      <dgm:prSet/>
      <dgm:spPr/>
      <dgm:t>
        <a:bodyPr/>
        <a:lstStyle/>
        <a:p>
          <a:endParaRPr lang="en-US" sz="1600"/>
        </a:p>
      </dgm:t>
    </dgm:pt>
    <dgm:pt modelId="{97E669D2-688F-43FD-B9EB-6395C7D3E0DE}" type="sibTrans" cxnId="{17060E6C-16E6-48BC-92D0-2E9FD85DF366}">
      <dgm:prSet/>
      <dgm:spPr/>
      <dgm:t>
        <a:bodyPr/>
        <a:lstStyle/>
        <a:p>
          <a:endParaRPr lang="en-US" sz="1600"/>
        </a:p>
      </dgm:t>
    </dgm:pt>
    <dgm:pt modelId="{88F110D5-65B4-427A-8955-1DC944C17F6B}">
      <dgm:prSet phldrT="[Text]" custT="1"/>
      <dgm:spPr/>
      <dgm:t>
        <a:bodyPr/>
        <a:lstStyle/>
        <a:p>
          <a:r>
            <a:rPr lang="en-US" sz="1600" dirty="0"/>
            <a:t>my-other-resource</a:t>
          </a:r>
        </a:p>
      </dgm:t>
    </dgm:pt>
    <dgm:pt modelId="{41B0CC90-66C3-43FE-B397-F9A6F7A46D16}" type="parTrans" cxnId="{E1FFDC44-92FD-411A-9F10-64B39FA8A55C}">
      <dgm:prSet/>
      <dgm:spPr/>
      <dgm:t>
        <a:bodyPr/>
        <a:lstStyle/>
        <a:p>
          <a:endParaRPr lang="en-US" sz="1600"/>
        </a:p>
      </dgm:t>
    </dgm:pt>
    <dgm:pt modelId="{9472756D-70FA-424E-8EE8-22C2D09EAAD4}" type="sibTrans" cxnId="{E1FFDC44-92FD-411A-9F10-64B39FA8A55C}">
      <dgm:prSet/>
      <dgm:spPr/>
      <dgm:t>
        <a:bodyPr/>
        <a:lstStyle/>
        <a:p>
          <a:endParaRPr lang="en-US" sz="1600"/>
        </a:p>
      </dgm:t>
    </dgm:pt>
    <dgm:pt modelId="{378BE78B-0745-4BB2-8A90-656091A2D726}">
      <dgm:prSet phldrT="[Text]" custT="1"/>
      <dgm:spPr/>
      <dgm:t>
        <a:bodyPr/>
        <a:lstStyle/>
        <a:p>
          <a:r>
            <a:rPr lang="en-US" sz="1600" dirty="0"/>
            <a:t>my-updated-repo</a:t>
          </a:r>
        </a:p>
      </dgm:t>
    </dgm:pt>
    <dgm:pt modelId="{950E8143-F698-4475-AFBB-169CBBE560F3}" type="parTrans" cxnId="{C430C246-BE8F-4261-B0C4-7B7044CEC02D}">
      <dgm:prSet/>
      <dgm:spPr/>
      <dgm:t>
        <a:bodyPr/>
        <a:lstStyle/>
        <a:p>
          <a:endParaRPr lang="en-US"/>
        </a:p>
      </dgm:t>
    </dgm:pt>
    <dgm:pt modelId="{3742846A-D418-431E-B755-396309E66AB3}" type="sibTrans" cxnId="{C430C246-BE8F-4261-B0C4-7B7044CEC02D}">
      <dgm:prSet/>
      <dgm:spPr/>
      <dgm:t>
        <a:bodyPr/>
        <a:lstStyle/>
        <a:p>
          <a:endParaRPr lang="en-US"/>
        </a:p>
      </dgm:t>
    </dgm:pt>
    <dgm:pt modelId="{E3D519E0-1BA0-4E1A-9312-060E4F00EA76}">
      <dgm:prSet phldrT="[Text]" custT="1"/>
      <dgm:spPr/>
      <dgm:t>
        <a:bodyPr/>
        <a:lstStyle/>
        <a:p>
          <a:r>
            <a:rPr lang="en-US" sz="1600" dirty="0"/>
            <a:t>Job</a:t>
          </a:r>
        </a:p>
      </dgm:t>
    </dgm:pt>
    <dgm:pt modelId="{32DC2A48-D704-45C5-8E52-DAD3FBD2C0EE}" type="parTrans" cxnId="{8777796B-7FE1-4651-8603-9C4D5BEBA1A6}">
      <dgm:prSet/>
      <dgm:spPr/>
      <dgm:t>
        <a:bodyPr/>
        <a:lstStyle/>
        <a:p>
          <a:endParaRPr lang="en-US"/>
        </a:p>
      </dgm:t>
    </dgm:pt>
    <dgm:pt modelId="{73C01B00-B394-4F6E-8EB6-6B29C65365A3}" type="sibTrans" cxnId="{8777796B-7FE1-4651-8603-9C4D5BEBA1A6}">
      <dgm:prSet/>
      <dgm:spPr/>
      <dgm:t>
        <a:bodyPr/>
        <a:lstStyle/>
        <a:p>
          <a:endParaRPr lang="en-US"/>
        </a:p>
      </dgm:t>
    </dgm:pt>
    <dgm:pt modelId="{B8860DE9-658B-46F2-93AB-5F0B8B4B712B}" type="pres">
      <dgm:prSet presAssocID="{BFC7FD06-DB13-4B0A-B871-60D2154EA3F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C27B0AD-CDDB-40E3-B67C-73497940B7A7}" type="pres">
      <dgm:prSet presAssocID="{E3D519E0-1BA0-4E1A-9312-060E4F00EA76}" presName="root1" presStyleCnt="0"/>
      <dgm:spPr/>
    </dgm:pt>
    <dgm:pt modelId="{3785721F-14E9-43EC-B4E7-3DC1F36EA6CD}" type="pres">
      <dgm:prSet presAssocID="{E3D519E0-1BA0-4E1A-9312-060E4F00EA76}" presName="LevelOneTextNode" presStyleLbl="node0" presStyleIdx="0" presStyleCnt="1">
        <dgm:presLayoutVars>
          <dgm:chPref val="3"/>
        </dgm:presLayoutVars>
      </dgm:prSet>
      <dgm:spPr/>
    </dgm:pt>
    <dgm:pt modelId="{A8609396-D1CF-44B1-B742-BBABEEEA56D8}" type="pres">
      <dgm:prSet presAssocID="{E3D519E0-1BA0-4E1A-9312-060E4F00EA76}" presName="level2hierChild" presStyleCnt="0"/>
      <dgm:spPr/>
    </dgm:pt>
    <dgm:pt modelId="{C224C48A-ACE4-4965-B834-597FDC7B6000}" type="pres">
      <dgm:prSet presAssocID="{5B078321-5C4E-4B59-A073-6976503672B3}" presName="conn2-1" presStyleLbl="parChTrans1D2" presStyleIdx="0" presStyleCnt="1"/>
      <dgm:spPr/>
    </dgm:pt>
    <dgm:pt modelId="{392962DE-50F1-436A-A8F4-73F2841EE89B}" type="pres">
      <dgm:prSet presAssocID="{5B078321-5C4E-4B59-A073-6976503672B3}" presName="connTx" presStyleLbl="parChTrans1D2" presStyleIdx="0" presStyleCnt="1"/>
      <dgm:spPr/>
    </dgm:pt>
    <dgm:pt modelId="{2AF7525F-FF03-4008-A3E5-EA313A09ADC6}" type="pres">
      <dgm:prSet presAssocID="{79C97BDD-BEE4-40A2-BCF9-3DB043F34DE5}" presName="root2" presStyleCnt="0"/>
      <dgm:spPr/>
    </dgm:pt>
    <dgm:pt modelId="{6E6142A6-2D94-417F-B3A1-67F0EE23417D}" type="pres">
      <dgm:prSet presAssocID="{79C97BDD-BEE4-40A2-BCF9-3DB043F34DE5}" presName="LevelTwoTextNode" presStyleLbl="node2" presStyleIdx="0" presStyleCnt="1">
        <dgm:presLayoutVars>
          <dgm:chPref val="3"/>
        </dgm:presLayoutVars>
      </dgm:prSet>
      <dgm:spPr/>
    </dgm:pt>
    <dgm:pt modelId="{CFE1C386-EFB9-41B9-AE6B-0F2E2CAB7CCB}" type="pres">
      <dgm:prSet presAssocID="{79C97BDD-BEE4-40A2-BCF9-3DB043F34DE5}" presName="level3hierChild" presStyleCnt="0"/>
      <dgm:spPr/>
    </dgm:pt>
    <dgm:pt modelId="{C98E9B57-C2D5-4535-8E84-240D81648E1D}" type="pres">
      <dgm:prSet presAssocID="{06CA794E-493A-4E8A-B642-2BBE3128DD38}" presName="conn2-1" presStyleLbl="parChTrans1D3" presStyleIdx="0" presStyleCnt="3"/>
      <dgm:spPr/>
    </dgm:pt>
    <dgm:pt modelId="{5D336685-0C58-4316-9AD2-39DBC557D23C}" type="pres">
      <dgm:prSet presAssocID="{06CA794E-493A-4E8A-B642-2BBE3128DD38}" presName="connTx" presStyleLbl="parChTrans1D3" presStyleIdx="0" presStyleCnt="3"/>
      <dgm:spPr/>
    </dgm:pt>
    <dgm:pt modelId="{CB08CCD8-26E7-479F-AADF-DADE33B1096B}" type="pres">
      <dgm:prSet presAssocID="{F11C0DC3-628B-4181-8654-C5CD45DB3B47}" presName="root2" presStyleCnt="0"/>
      <dgm:spPr/>
    </dgm:pt>
    <dgm:pt modelId="{1CE2A26C-A50A-478B-85DF-B7F362BBB72F}" type="pres">
      <dgm:prSet presAssocID="{F11C0DC3-628B-4181-8654-C5CD45DB3B47}" presName="LevelTwoTextNode" presStyleLbl="node3" presStyleIdx="0" presStyleCnt="3">
        <dgm:presLayoutVars>
          <dgm:chPref val="3"/>
        </dgm:presLayoutVars>
      </dgm:prSet>
      <dgm:spPr/>
    </dgm:pt>
    <dgm:pt modelId="{D5635074-762C-492A-AFAC-17505F52EAFA}" type="pres">
      <dgm:prSet presAssocID="{F11C0DC3-628B-4181-8654-C5CD45DB3B47}" presName="level3hierChild" presStyleCnt="0"/>
      <dgm:spPr/>
    </dgm:pt>
    <dgm:pt modelId="{8B7D5C6C-773E-41BB-ABF9-2635DC95EE74}" type="pres">
      <dgm:prSet presAssocID="{41B0CC90-66C3-43FE-B397-F9A6F7A46D16}" presName="conn2-1" presStyleLbl="parChTrans1D3" presStyleIdx="1" presStyleCnt="3"/>
      <dgm:spPr/>
    </dgm:pt>
    <dgm:pt modelId="{C3A73F91-96CD-44A1-BFF1-75FAFA53B4DB}" type="pres">
      <dgm:prSet presAssocID="{41B0CC90-66C3-43FE-B397-F9A6F7A46D16}" presName="connTx" presStyleLbl="parChTrans1D3" presStyleIdx="1" presStyleCnt="3"/>
      <dgm:spPr/>
    </dgm:pt>
    <dgm:pt modelId="{1DC6C0C2-D5A4-4DCD-90CE-A40A4AAAFD2C}" type="pres">
      <dgm:prSet presAssocID="{88F110D5-65B4-427A-8955-1DC944C17F6B}" presName="root2" presStyleCnt="0"/>
      <dgm:spPr/>
    </dgm:pt>
    <dgm:pt modelId="{4D63CAF0-2EA5-483E-A8C2-961D01257719}" type="pres">
      <dgm:prSet presAssocID="{88F110D5-65B4-427A-8955-1DC944C17F6B}" presName="LevelTwoTextNode" presStyleLbl="node3" presStyleIdx="1" presStyleCnt="3">
        <dgm:presLayoutVars>
          <dgm:chPref val="3"/>
        </dgm:presLayoutVars>
      </dgm:prSet>
      <dgm:spPr/>
    </dgm:pt>
    <dgm:pt modelId="{1BEB29F9-9866-4A48-B570-41CBE4818C12}" type="pres">
      <dgm:prSet presAssocID="{88F110D5-65B4-427A-8955-1DC944C17F6B}" presName="level3hierChild" presStyleCnt="0"/>
      <dgm:spPr/>
    </dgm:pt>
    <dgm:pt modelId="{720B7408-884A-4A8A-9D42-B03C06A6B9AA}" type="pres">
      <dgm:prSet presAssocID="{950E8143-F698-4475-AFBB-169CBBE560F3}" presName="conn2-1" presStyleLbl="parChTrans1D3" presStyleIdx="2" presStyleCnt="3"/>
      <dgm:spPr/>
    </dgm:pt>
    <dgm:pt modelId="{E0EDB35A-D5D6-4C25-94CD-F3A3C68CAF24}" type="pres">
      <dgm:prSet presAssocID="{950E8143-F698-4475-AFBB-169CBBE560F3}" presName="connTx" presStyleLbl="parChTrans1D3" presStyleIdx="2" presStyleCnt="3"/>
      <dgm:spPr/>
    </dgm:pt>
    <dgm:pt modelId="{72066BAC-0426-4B63-93A5-54C8404804D8}" type="pres">
      <dgm:prSet presAssocID="{378BE78B-0745-4BB2-8A90-656091A2D726}" presName="root2" presStyleCnt="0"/>
      <dgm:spPr/>
    </dgm:pt>
    <dgm:pt modelId="{2DB09F4D-8C1E-469E-96D8-0683CBC33BD2}" type="pres">
      <dgm:prSet presAssocID="{378BE78B-0745-4BB2-8A90-656091A2D726}" presName="LevelTwoTextNode" presStyleLbl="node3" presStyleIdx="2" presStyleCnt="3">
        <dgm:presLayoutVars>
          <dgm:chPref val="3"/>
        </dgm:presLayoutVars>
      </dgm:prSet>
      <dgm:spPr/>
    </dgm:pt>
    <dgm:pt modelId="{7EE30B3C-F0B3-45EE-9E6C-9D525F327B5C}" type="pres">
      <dgm:prSet presAssocID="{378BE78B-0745-4BB2-8A90-656091A2D726}" presName="level3hierChild" presStyleCnt="0"/>
      <dgm:spPr/>
    </dgm:pt>
  </dgm:ptLst>
  <dgm:cxnLst>
    <dgm:cxn modelId="{6A9B7217-0920-416B-97A2-62C25B61C902}" type="presOf" srcId="{5B078321-5C4E-4B59-A073-6976503672B3}" destId="{392962DE-50F1-436A-A8F4-73F2841EE89B}" srcOrd="1" destOrd="0" presId="urn:microsoft.com/office/officeart/2008/layout/HorizontalMultiLevelHierarchy"/>
    <dgm:cxn modelId="{53982826-9B4A-4462-8A8C-324476A30BC4}" type="presOf" srcId="{41B0CC90-66C3-43FE-B397-F9A6F7A46D16}" destId="{C3A73F91-96CD-44A1-BFF1-75FAFA53B4DB}" srcOrd="1" destOrd="0" presId="urn:microsoft.com/office/officeart/2008/layout/HorizontalMultiLevelHierarchy"/>
    <dgm:cxn modelId="{ABFE5D2D-3145-4BAB-B01C-7B04034CA3F4}" type="presOf" srcId="{950E8143-F698-4475-AFBB-169CBBE560F3}" destId="{720B7408-884A-4A8A-9D42-B03C06A6B9AA}" srcOrd="0" destOrd="0" presId="urn:microsoft.com/office/officeart/2008/layout/HorizontalMultiLevelHierarchy"/>
    <dgm:cxn modelId="{355F7E36-670E-4F16-81BA-688B6633E84D}" type="presOf" srcId="{06CA794E-493A-4E8A-B642-2BBE3128DD38}" destId="{5D336685-0C58-4316-9AD2-39DBC557D23C}" srcOrd="1" destOrd="0" presId="urn:microsoft.com/office/officeart/2008/layout/HorizontalMultiLevelHierarchy"/>
    <dgm:cxn modelId="{E1FFDC44-92FD-411A-9F10-64B39FA8A55C}" srcId="{79C97BDD-BEE4-40A2-BCF9-3DB043F34DE5}" destId="{88F110D5-65B4-427A-8955-1DC944C17F6B}" srcOrd="1" destOrd="0" parTransId="{41B0CC90-66C3-43FE-B397-F9A6F7A46D16}" sibTransId="{9472756D-70FA-424E-8EE8-22C2D09EAAD4}"/>
    <dgm:cxn modelId="{C430C246-BE8F-4261-B0C4-7B7044CEC02D}" srcId="{79C97BDD-BEE4-40A2-BCF9-3DB043F34DE5}" destId="{378BE78B-0745-4BB2-8A90-656091A2D726}" srcOrd="2" destOrd="0" parTransId="{950E8143-F698-4475-AFBB-169CBBE560F3}" sibTransId="{3742846A-D418-431E-B755-396309E66AB3}"/>
    <dgm:cxn modelId="{3F826167-D78E-49CE-86F0-30205D963C28}" type="presOf" srcId="{5B078321-5C4E-4B59-A073-6976503672B3}" destId="{C224C48A-ACE4-4965-B834-597FDC7B6000}" srcOrd="0" destOrd="0" presId="urn:microsoft.com/office/officeart/2008/layout/HorizontalMultiLevelHierarchy"/>
    <dgm:cxn modelId="{8777796B-7FE1-4651-8603-9C4D5BEBA1A6}" srcId="{BFC7FD06-DB13-4B0A-B871-60D2154EA3FE}" destId="{E3D519E0-1BA0-4E1A-9312-060E4F00EA76}" srcOrd="0" destOrd="0" parTransId="{32DC2A48-D704-45C5-8E52-DAD3FBD2C0EE}" sibTransId="{73C01B00-B394-4F6E-8EB6-6B29C65365A3}"/>
    <dgm:cxn modelId="{17060E6C-16E6-48BC-92D0-2E9FD85DF366}" srcId="{79C97BDD-BEE4-40A2-BCF9-3DB043F34DE5}" destId="{F11C0DC3-628B-4181-8654-C5CD45DB3B47}" srcOrd="0" destOrd="0" parTransId="{06CA794E-493A-4E8A-B642-2BBE3128DD38}" sibTransId="{97E669D2-688F-43FD-B9EB-6395C7D3E0DE}"/>
    <dgm:cxn modelId="{3AAEB96C-2C48-4830-8216-A9B1B84D3A6F}" type="presOf" srcId="{88F110D5-65B4-427A-8955-1DC944C17F6B}" destId="{4D63CAF0-2EA5-483E-A8C2-961D01257719}" srcOrd="0" destOrd="0" presId="urn:microsoft.com/office/officeart/2008/layout/HorizontalMultiLevelHierarchy"/>
    <dgm:cxn modelId="{2B111D55-A568-416E-8E9F-3764A75087FC}" type="presOf" srcId="{06CA794E-493A-4E8A-B642-2BBE3128DD38}" destId="{C98E9B57-C2D5-4535-8E84-240D81648E1D}" srcOrd="0" destOrd="0" presId="urn:microsoft.com/office/officeart/2008/layout/HorizontalMultiLevelHierarchy"/>
    <dgm:cxn modelId="{035D9F7F-31BC-4D3A-8187-3C82FF732B12}" srcId="{E3D519E0-1BA0-4E1A-9312-060E4F00EA76}" destId="{79C97BDD-BEE4-40A2-BCF9-3DB043F34DE5}" srcOrd="0" destOrd="0" parTransId="{5B078321-5C4E-4B59-A073-6976503672B3}" sibTransId="{44418D98-2D62-4AC9-822D-992A09B27415}"/>
    <dgm:cxn modelId="{CB9EE07F-C2ED-4F4A-B8C5-44611D96BD16}" type="presOf" srcId="{E3D519E0-1BA0-4E1A-9312-060E4F00EA76}" destId="{3785721F-14E9-43EC-B4E7-3DC1F36EA6CD}" srcOrd="0" destOrd="0" presId="urn:microsoft.com/office/officeart/2008/layout/HorizontalMultiLevelHierarchy"/>
    <dgm:cxn modelId="{68280B9A-7492-4A39-92C2-1FFD025CA116}" type="presOf" srcId="{378BE78B-0745-4BB2-8A90-656091A2D726}" destId="{2DB09F4D-8C1E-469E-96D8-0683CBC33BD2}" srcOrd="0" destOrd="0" presId="urn:microsoft.com/office/officeart/2008/layout/HorizontalMultiLevelHierarchy"/>
    <dgm:cxn modelId="{007772AB-FA64-48C0-B776-1B427F9A7DA9}" type="presOf" srcId="{BFC7FD06-DB13-4B0A-B871-60D2154EA3FE}" destId="{B8860DE9-658B-46F2-93AB-5F0B8B4B712B}" srcOrd="0" destOrd="0" presId="urn:microsoft.com/office/officeart/2008/layout/HorizontalMultiLevelHierarchy"/>
    <dgm:cxn modelId="{C7CA65CD-0044-45B9-9F0E-3C2694E767AB}" type="presOf" srcId="{79C97BDD-BEE4-40A2-BCF9-3DB043F34DE5}" destId="{6E6142A6-2D94-417F-B3A1-67F0EE23417D}" srcOrd="0" destOrd="0" presId="urn:microsoft.com/office/officeart/2008/layout/HorizontalMultiLevelHierarchy"/>
    <dgm:cxn modelId="{9E2B60E6-C3C9-4089-9B72-8EE17490E67B}" type="presOf" srcId="{950E8143-F698-4475-AFBB-169CBBE560F3}" destId="{E0EDB35A-D5D6-4C25-94CD-F3A3C68CAF24}" srcOrd="1" destOrd="0" presId="urn:microsoft.com/office/officeart/2008/layout/HorizontalMultiLevelHierarchy"/>
    <dgm:cxn modelId="{DEDB7AEA-56BB-4A24-8713-DCEE38EC9490}" type="presOf" srcId="{41B0CC90-66C3-43FE-B397-F9A6F7A46D16}" destId="{8B7D5C6C-773E-41BB-ABF9-2635DC95EE74}" srcOrd="0" destOrd="0" presId="urn:microsoft.com/office/officeart/2008/layout/HorizontalMultiLevelHierarchy"/>
    <dgm:cxn modelId="{E38393EB-4438-43D0-BA40-648A095B516C}" type="presOf" srcId="{F11C0DC3-628B-4181-8654-C5CD45DB3B47}" destId="{1CE2A26C-A50A-478B-85DF-B7F362BBB72F}" srcOrd="0" destOrd="0" presId="urn:microsoft.com/office/officeart/2008/layout/HorizontalMultiLevelHierarchy"/>
    <dgm:cxn modelId="{A8AD52D7-EE45-43AA-AE41-240B8E2C295C}" type="presParOf" srcId="{B8860DE9-658B-46F2-93AB-5F0B8B4B712B}" destId="{AC27B0AD-CDDB-40E3-B67C-73497940B7A7}" srcOrd="0" destOrd="0" presId="urn:microsoft.com/office/officeart/2008/layout/HorizontalMultiLevelHierarchy"/>
    <dgm:cxn modelId="{C49C5ED2-4DB6-416A-84D7-4DB61C1A3E14}" type="presParOf" srcId="{AC27B0AD-CDDB-40E3-B67C-73497940B7A7}" destId="{3785721F-14E9-43EC-B4E7-3DC1F36EA6CD}" srcOrd="0" destOrd="0" presId="urn:microsoft.com/office/officeart/2008/layout/HorizontalMultiLevelHierarchy"/>
    <dgm:cxn modelId="{DA8B170A-F4EE-44F7-BF55-1546FB1D9049}" type="presParOf" srcId="{AC27B0AD-CDDB-40E3-B67C-73497940B7A7}" destId="{A8609396-D1CF-44B1-B742-BBABEEEA56D8}" srcOrd="1" destOrd="0" presId="urn:microsoft.com/office/officeart/2008/layout/HorizontalMultiLevelHierarchy"/>
    <dgm:cxn modelId="{236D223E-E667-41E5-8FCB-2F3AD0952DB8}" type="presParOf" srcId="{A8609396-D1CF-44B1-B742-BBABEEEA56D8}" destId="{C224C48A-ACE4-4965-B834-597FDC7B6000}" srcOrd="0" destOrd="0" presId="urn:microsoft.com/office/officeart/2008/layout/HorizontalMultiLevelHierarchy"/>
    <dgm:cxn modelId="{8E31DEE9-591A-4852-97A2-9B06D96308D9}" type="presParOf" srcId="{C224C48A-ACE4-4965-B834-597FDC7B6000}" destId="{392962DE-50F1-436A-A8F4-73F2841EE89B}" srcOrd="0" destOrd="0" presId="urn:microsoft.com/office/officeart/2008/layout/HorizontalMultiLevelHierarchy"/>
    <dgm:cxn modelId="{FC3B60F1-D790-4A5A-AE11-8460861D95B4}" type="presParOf" srcId="{A8609396-D1CF-44B1-B742-BBABEEEA56D8}" destId="{2AF7525F-FF03-4008-A3E5-EA313A09ADC6}" srcOrd="1" destOrd="0" presId="urn:microsoft.com/office/officeart/2008/layout/HorizontalMultiLevelHierarchy"/>
    <dgm:cxn modelId="{0C6529FA-D2E1-4D99-9799-06211B454D3D}" type="presParOf" srcId="{2AF7525F-FF03-4008-A3E5-EA313A09ADC6}" destId="{6E6142A6-2D94-417F-B3A1-67F0EE23417D}" srcOrd="0" destOrd="0" presId="urn:microsoft.com/office/officeart/2008/layout/HorizontalMultiLevelHierarchy"/>
    <dgm:cxn modelId="{C09839CE-7DAB-4273-8605-D38B803A33CE}" type="presParOf" srcId="{2AF7525F-FF03-4008-A3E5-EA313A09ADC6}" destId="{CFE1C386-EFB9-41B9-AE6B-0F2E2CAB7CCB}" srcOrd="1" destOrd="0" presId="urn:microsoft.com/office/officeart/2008/layout/HorizontalMultiLevelHierarchy"/>
    <dgm:cxn modelId="{26C94A2D-5371-4AE0-8C0C-6922B12792F9}" type="presParOf" srcId="{CFE1C386-EFB9-41B9-AE6B-0F2E2CAB7CCB}" destId="{C98E9B57-C2D5-4535-8E84-240D81648E1D}" srcOrd="0" destOrd="0" presId="urn:microsoft.com/office/officeart/2008/layout/HorizontalMultiLevelHierarchy"/>
    <dgm:cxn modelId="{1DAB3786-6A9D-48E4-8BFB-87B1BE8B3268}" type="presParOf" srcId="{C98E9B57-C2D5-4535-8E84-240D81648E1D}" destId="{5D336685-0C58-4316-9AD2-39DBC557D23C}" srcOrd="0" destOrd="0" presId="urn:microsoft.com/office/officeart/2008/layout/HorizontalMultiLevelHierarchy"/>
    <dgm:cxn modelId="{A81707F5-34CB-4B35-8DE3-1CE130D183E1}" type="presParOf" srcId="{CFE1C386-EFB9-41B9-AE6B-0F2E2CAB7CCB}" destId="{CB08CCD8-26E7-479F-AADF-DADE33B1096B}" srcOrd="1" destOrd="0" presId="urn:microsoft.com/office/officeart/2008/layout/HorizontalMultiLevelHierarchy"/>
    <dgm:cxn modelId="{2C7C1B09-8308-4F1A-B3DC-17B9D13CD9AD}" type="presParOf" srcId="{CB08CCD8-26E7-479F-AADF-DADE33B1096B}" destId="{1CE2A26C-A50A-478B-85DF-B7F362BBB72F}" srcOrd="0" destOrd="0" presId="urn:microsoft.com/office/officeart/2008/layout/HorizontalMultiLevelHierarchy"/>
    <dgm:cxn modelId="{71DF82E9-52EB-480D-9CB3-530C60F0932E}" type="presParOf" srcId="{CB08CCD8-26E7-479F-AADF-DADE33B1096B}" destId="{D5635074-762C-492A-AFAC-17505F52EAFA}" srcOrd="1" destOrd="0" presId="urn:microsoft.com/office/officeart/2008/layout/HorizontalMultiLevelHierarchy"/>
    <dgm:cxn modelId="{D0F529D2-1B0E-4A66-8D43-DA58C96CDEFF}" type="presParOf" srcId="{CFE1C386-EFB9-41B9-AE6B-0F2E2CAB7CCB}" destId="{8B7D5C6C-773E-41BB-ABF9-2635DC95EE74}" srcOrd="2" destOrd="0" presId="urn:microsoft.com/office/officeart/2008/layout/HorizontalMultiLevelHierarchy"/>
    <dgm:cxn modelId="{FD4458D6-47CA-472B-A347-955A3C2F3309}" type="presParOf" srcId="{8B7D5C6C-773E-41BB-ABF9-2635DC95EE74}" destId="{C3A73F91-96CD-44A1-BFF1-75FAFA53B4DB}" srcOrd="0" destOrd="0" presId="urn:microsoft.com/office/officeart/2008/layout/HorizontalMultiLevelHierarchy"/>
    <dgm:cxn modelId="{E7C74CB7-8F3A-429A-9F54-1D31D86D3C28}" type="presParOf" srcId="{CFE1C386-EFB9-41B9-AE6B-0F2E2CAB7CCB}" destId="{1DC6C0C2-D5A4-4DCD-90CE-A40A4AAAFD2C}" srcOrd="3" destOrd="0" presId="urn:microsoft.com/office/officeart/2008/layout/HorizontalMultiLevelHierarchy"/>
    <dgm:cxn modelId="{704703A9-7FA3-46A8-B045-7F0E4469853D}" type="presParOf" srcId="{1DC6C0C2-D5A4-4DCD-90CE-A40A4AAAFD2C}" destId="{4D63CAF0-2EA5-483E-A8C2-961D01257719}" srcOrd="0" destOrd="0" presId="urn:microsoft.com/office/officeart/2008/layout/HorizontalMultiLevelHierarchy"/>
    <dgm:cxn modelId="{C4DCB0BA-A509-48C9-B236-56ED6D5A62EE}" type="presParOf" srcId="{1DC6C0C2-D5A4-4DCD-90CE-A40A4AAAFD2C}" destId="{1BEB29F9-9866-4A48-B570-41CBE4818C12}" srcOrd="1" destOrd="0" presId="urn:microsoft.com/office/officeart/2008/layout/HorizontalMultiLevelHierarchy"/>
    <dgm:cxn modelId="{3D6B0697-59CC-4E73-8310-09291ECEFC06}" type="presParOf" srcId="{CFE1C386-EFB9-41B9-AE6B-0F2E2CAB7CCB}" destId="{720B7408-884A-4A8A-9D42-B03C06A6B9AA}" srcOrd="4" destOrd="0" presId="urn:microsoft.com/office/officeart/2008/layout/HorizontalMultiLevelHierarchy"/>
    <dgm:cxn modelId="{BB7C98D4-D2DC-49A0-A33D-1C0215B5071C}" type="presParOf" srcId="{720B7408-884A-4A8A-9D42-B03C06A6B9AA}" destId="{E0EDB35A-D5D6-4C25-94CD-F3A3C68CAF24}" srcOrd="0" destOrd="0" presId="urn:microsoft.com/office/officeart/2008/layout/HorizontalMultiLevelHierarchy"/>
    <dgm:cxn modelId="{72F11EF7-E6AE-4A8D-97AE-3E0BE42523A2}" type="presParOf" srcId="{CFE1C386-EFB9-41B9-AE6B-0F2E2CAB7CCB}" destId="{72066BAC-0426-4B63-93A5-54C8404804D8}" srcOrd="5" destOrd="0" presId="urn:microsoft.com/office/officeart/2008/layout/HorizontalMultiLevelHierarchy"/>
    <dgm:cxn modelId="{2E7DEA2A-338A-45AC-9179-791CE30C3215}" type="presParOf" srcId="{72066BAC-0426-4B63-93A5-54C8404804D8}" destId="{2DB09F4D-8C1E-469E-96D8-0683CBC33BD2}" srcOrd="0" destOrd="0" presId="urn:microsoft.com/office/officeart/2008/layout/HorizontalMultiLevelHierarchy"/>
    <dgm:cxn modelId="{333661AA-AE51-4A69-8893-203D220D7A97}" type="presParOf" srcId="{72066BAC-0426-4B63-93A5-54C8404804D8}" destId="{7EE30B3C-F0B3-45EE-9E6C-9D525F327B5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7408-884A-4A8A-9D42-B03C06A6B9AA}">
      <dsp:nvSpPr>
        <dsp:cNvPr id="0" name=""/>
        <dsp:cNvSpPr/>
      </dsp:nvSpPr>
      <dsp:spPr>
        <a:xfrm>
          <a:off x="4862918" y="2389012"/>
          <a:ext cx="595532" cy="11347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7766" y="0"/>
              </a:lnTo>
              <a:lnTo>
                <a:pt x="297766" y="1134780"/>
              </a:lnTo>
              <a:lnTo>
                <a:pt x="595532" y="113478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8646" y="2924363"/>
        <a:ext cx="64077" cy="64077"/>
      </dsp:txXfrm>
    </dsp:sp>
    <dsp:sp modelId="{8B7D5C6C-773E-41BB-ABF9-2635DC95EE74}">
      <dsp:nvSpPr>
        <dsp:cNvPr id="0" name=""/>
        <dsp:cNvSpPr/>
      </dsp:nvSpPr>
      <dsp:spPr>
        <a:xfrm>
          <a:off x="4862918" y="2343292"/>
          <a:ext cx="595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5532" y="4572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5796" y="2374123"/>
        <a:ext cx="29776" cy="29776"/>
      </dsp:txXfrm>
    </dsp:sp>
    <dsp:sp modelId="{C98E9B57-C2D5-4535-8E84-240D81648E1D}">
      <dsp:nvSpPr>
        <dsp:cNvPr id="0" name=""/>
        <dsp:cNvSpPr/>
      </dsp:nvSpPr>
      <dsp:spPr>
        <a:xfrm>
          <a:off x="4862918" y="1254231"/>
          <a:ext cx="595532" cy="1134780"/>
        </a:xfrm>
        <a:custGeom>
          <a:avLst/>
          <a:gdLst/>
          <a:ahLst/>
          <a:cxnLst/>
          <a:rect l="0" t="0" r="0" b="0"/>
          <a:pathLst>
            <a:path>
              <a:moveTo>
                <a:pt x="0" y="1134780"/>
              </a:moveTo>
              <a:lnTo>
                <a:pt x="297766" y="1134780"/>
              </a:lnTo>
              <a:lnTo>
                <a:pt x="297766" y="0"/>
              </a:lnTo>
              <a:lnTo>
                <a:pt x="595532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28646" y="1789582"/>
        <a:ext cx="64077" cy="64077"/>
      </dsp:txXfrm>
    </dsp:sp>
    <dsp:sp modelId="{C224C48A-ACE4-4965-B834-597FDC7B6000}">
      <dsp:nvSpPr>
        <dsp:cNvPr id="0" name=""/>
        <dsp:cNvSpPr/>
      </dsp:nvSpPr>
      <dsp:spPr>
        <a:xfrm>
          <a:off x="1289721" y="2343292"/>
          <a:ext cx="595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5532" y="4572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72599" y="2374123"/>
        <a:ext cx="29776" cy="29776"/>
      </dsp:txXfrm>
    </dsp:sp>
    <dsp:sp modelId="{3785721F-14E9-43EC-B4E7-3DC1F36EA6CD}">
      <dsp:nvSpPr>
        <dsp:cNvPr id="0" name=""/>
        <dsp:cNvSpPr/>
      </dsp:nvSpPr>
      <dsp:spPr>
        <a:xfrm rot="16200000">
          <a:off x="-1553202" y="1935099"/>
          <a:ext cx="4778024" cy="907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Job</a:t>
          </a:r>
        </a:p>
      </dsp:txBody>
      <dsp:txXfrm>
        <a:off x="-1553202" y="1935099"/>
        <a:ext cx="4778024" cy="907824"/>
      </dsp:txXfrm>
    </dsp:sp>
    <dsp:sp modelId="{6E6142A6-2D94-417F-B3A1-67F0EE23417D}">
      <dsp:nvSpPr>
        <dsp:cNvPr id="0" name=""/>
        <dsp:cNvSpPr/>
      </dsp:nvSpPr>
      <dsp:spPr>
        <a:xfrm>
          <a:off x="1885254" y="1935099"/>
          <a:ext cx="2977664" cy="9078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Task Folder</a:t>
          </a:r>
        </a:p>
      </dsp:txBody>
      <dsp:txXfrm>
        <a:off x="1885254" y="1935099"/>
        <a:ext cx="2977664" cy="907824"/>
      </dsp:txXfrm>
    </dsp:sp>
    <dsp:sp modelId="{1CE2A26C-A50A-478B-85DF-B7F362BBB72F}">
      <dsp:nvSpPr>
        <dsp:cNvPr id="0" name=""/>
        <dsp:cNvSpPr/>
      </dsp:nvSpPr>
      <dsp:spPr>
        <a:xfrm>
          <a:off x="5458451" y="800319"/>
          <a:ext cx="2977664" cy="9078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my-repo</a:t>
          </a:r>
        </a:p>
      </dsp:txBody>
      <dsp:txXfrm>
        <a:off x="5458451" y="800319"/>
        <a:ext cx="2977664" cy="907824"/>
      </dsp:txXfrm>
    </dsp:sp>
    <dsp:sp modelId="{4D63CAF0-2EA5-483E-A8C2-961D01257719}">
      <dsp:nvSpPr>
        <dsp:cNvPr id="0" name=""/>
        <dsp:cNvSpPr/>
      </dsp:nvSpPr>
      <dsp:spPr>
        <a:xfrm>
          <a:off x="5458451" y="1935099"/>
          <a:ext cx="2977664" cy="9078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my-other-resource</a:t>
          </a:r>
        </a:p>
      </dsp:txBody>
      <dsp:txXfrm>
        <a:off x="5458451" y="1935099"/>
        <a:ext cx="2977664" cy="907824"/>
      </dsp:txXfrm>
    </dsp:sp>
    <dsp:sp modelId="{2DB09F4D-8C1E-469E-96D8-0683CBC33BD2}">
      <dsp:nvSpPr>
        <dsp:cNvPr id="0" name=""/>
        <dsp:cNvSpPr/>
      </dsp:nvSpPr>
      <dsp:spPr>
        <a:xfrm>
          <a:off x="5458451" y="3069880"/>
          <a:ext cx="2977664" cy="9078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my-updated-repo</a:t>
          </a:r>
        </a:p>
      </dsp:txBody>
      <dsp:txXfrm>
        <a:off x="5458451" y="3069880"/>
        <a:ext cx="2977664" cy="907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1A69-713C-40D9-B15B-1315DDF33F71}" type="datetimeFigureOut">
              <a:rPr lang="en-US" smtClean="0"/>
              <a:t>28-07-19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E1F2C-2052-4222-A7EE-C4BD6E47C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4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1F2C-2052-4222-A7EE-C4BD6E47C0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89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1F2C-2052-4222-A7EE-C4BD6E47C0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0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BA3B2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658600"/>
            <a:ext cx="12192000" cy="21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996400" y="4658533"/>
            <a:ext cx="2199200" cy="21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312067" y="0"/>
            <a:ext cx="9567600" cy="4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148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3" name="Google Shape;23;p4"/>
          <p:cNvCxnSpPr/>
          <p:nvPr/>
        </p:nvCxnSpPr>
        <p:spPr>
          <a:xfrm>
            <a:off x="4702800" y="1182933"/>
            <a:ext cx="27864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872300" y="1592200"/>
            <a:ext cx="8447200" cy="41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▪"/>
              <a:defRPr sz="4000" i="1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4000"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12683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66" b="1">
                <a:solidFill>
                  <a:srgbClr val="F55C21"/>
                </a:solidFill>
                <a:latin typeface="Encode Sans"/>
                <a:ea typeface="Encode Sans"/>
                <a:cs typeface="Encode Sans"/>
                <a:sym typeface="Encode Sans"/>
              </a:rPr>
              <a:t>“</a:t>
            </a:r>
            <a:endParaRPr sz="9066" b="1">
              <a:solidFill>
                <a:srgbClr val="F55C2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64BF6-0DC0-4CD6-BF8A-D62DBDD661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64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29" name="Google Shape;29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" name="Google Shape;30;p5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32" name="Google Shape;32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5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64BF6-0DC0-4CD6-BF8A-D62DBDD6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5876805" y="1600200"/>
            <a:ext cx="4852000" cy="4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64BF6-0DC0-4CD6-BF8A-D62DBDD6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9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4733" y="1182933"/>
            <a:ext cx="12206733" cy="56748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107288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4119800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7506799" y="1600200"/>
            <a:ext cx="3222000" cy="4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107288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9464BF6-0DC0-4CD6-BF8A-D62DBDD6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7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 colored">
    <p:bg>
      <p:bgPr>
        <a:solidFill>
          <a:srgbClr val="BA3B2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>
            <a:off x="0" y="6124933"/>
            <a:ext cx="12192000" cy="7328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4631600" y="6124933"/>
            <a:ext cx="2928800" cy="7328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2"/>
          <p:cNvSpPr/>
          <p:nvPr/>
        </p:nvSpPr>
        <p:spPr>
          <a:xfrm>
            <a:off x="5364400" y="6124933"/>
            <a:ext cx="1463200" cy="7328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5364400" y="6125133"/>
            <a:ext cx="1463200" cy="73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9464BF6-0DC0-4CD6-BF8A-D62DBDD6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86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F72B-1963-4A59-8D21-4F6E9FA6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E3866-9D44-4822-9193-CFE37B7FA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EAF34-4438-42B2-8A53-8A8D55EB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B82C1-B80F-4F07-A628-B42505BC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16A2-2774-4EE3-ACE8-019D9264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BF6-0DC0-4CD6-BF8A-D62DBDD6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2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2800" y="1600200"/>
            <a:ext cx="9996000" cy="3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728867" y="6125133"/>
            <a:ext cx="1463200" cy="7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733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733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733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733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733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733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733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733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fld id="{B9464BF6-0DC0-4CD6-BF8A-D62DBDD66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287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7" r:id="rId5"/>
    <p:sldLayoutId id="2147483671" r:id="rId6"/>
    <p:sldLayoutId id="214748367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loeys/cicd-via-concourse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C390A9-0283-493A-B294-2766DD3D3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1022" y="44388"/>
            <a:ext cx="12263021" cy="4658400"/>
          </a:xfrm>
        </p:spPr>
        <p:txBody>
          <a:bodyPr/>
          <a:lstStyle/>
          <a:p>
            <a:r>
              <a:rPr lang="en-US" dirty="0"/>
              <a:t>CICD Via Concourse</a:t>
            </a:r>
          </a:p>
        </p:txBody>
      </p:sp>
    </p:spTree>
    <p:extLst>
      <p:ext uri="{BB962C8B-B14F-4D97-AF65-F5344CB8AC3E}">
        <p14:creationId xmlns:p14="http://schemas.microsoft.com/office/powerpoint/2010/main" val="15451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10</a:t>
            </a:fld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B2FA2-7C1C-4AAE-AB9F-09BE30AB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1251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6CC14-C648-4BFB-87FA-A26B75D77168}"/>
              </a:ext>
            </a:extLst>
          </p:cNvPr>
          <p:cNvSpPr txBox="1"/>
          <p:nvPr/>
        </p:nvSpPr>
        <p:spPr>
          <a:xfrm>
            <a:off x="2885245" y="5446453"/>
            <a:ext cx="2130641" cy="399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Different pipelines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36300A3-3FFD-4856-B501-2C33EDD415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13969" y="4509856"/>
            <a:ext cx="967669" cy="905525"/>
          </a:xfrm>
          <a:prstGeom prst="bentConnector3">
            <a:avLst>
              <a:gd name="adj1" fmla="val 49083"/>
            </a:avLst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E57BAAA-D176-4615-9427-A5645A81C9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933552" y="4486922"/>
            <a:ext cx="985424" cy="951395"/>
          </a:xfrm>
          <a:prstGeom prst="bentConnector3">
            <a:avLst>
              <a:gd name="adj1" fmla="val 50000"/>
            </a:avLst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F8C3ED-EEF3-4EBC-9755-3876288D62F9}"/>
              </a:ext>
            </a:extLst>
          </p:cNvPr>
          <p:cNvSpPr txBox="1"/>
          <p:nvPr/>
        </p:nvSpPr>
        <p:spPr>
          <a:xfrm>
            <a:off x="5349549" y="5445838"/>
            <a:ext cx="2871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Each box is a different job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1D36DF5-D21D-4AEB-9B3F-43BD733FCD73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55919" y="4699221"/>
            <a:ext cx="1175834" cy="326274"/>
          </a:xfrm>
          <a:prstGeom prst="bentConnector3">
            <a:avLst>
              <a:gd name="adj1" fmla="val 50000"/>
            </a:avLst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839CB34-8450-4676-A9B8-DE9A18BC456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81447" y="4699966"/>
            <a:ext cx="1184714" cy="333663"/>
          </a:xfrm>
          <a:prstGeom prst="bentConnector3">
            <a:avLst>
              <a:gd name="adj1" fmla="val 50000"/>
            </a:avLst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3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11</a:t>
            </a:fld>
            <a:endParaRPr lang="en-US"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573586-6F00-4871-A3A8-C215812D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251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1C5A47-9F4F-48AC-A419-D190EE5913AA}"/>
              </a:ext>
            </a:extLst>
          </p:cNvPr>
          <p:cNvSpPr txBox="1"/>
          <p:nvPr/>
        </p:nvSpPr>
        <p:spPr>
          <a:xfrm>
            <a:off x="4364128" y="5228953"/>
            <a:ext cx="2871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Job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08DF10-FBA3-4B31-ABFC-A9E6BF53B6DB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5779363" y="4208016"/>
            <a:ext cx="20723" cy="1020937"/>
          </a:xfrm>
          <a:prstGeom prst="straightConnector1">
            <a:avLst/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531525-E7D3-40FA-B8C2-C3C9592B46A9}"/>
              </a:ext>
            </a:extLst>
          </p:cNvPr>
          <p:cNvSpPr txBox="1"/>
          <p:nvPr/>
        </p:nvSpPr>
        <p:spPr>
          <a:xfrm>
            <a:off x="0" y="4007961"/>
            <a:ext cx="138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Resource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E85359-8F7A-4B28-8718-E184B8C41B5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92810" y="3254206"/>
            <a:ext cx="0" cy="753755"/>
          </a:xfrm>
          <a:prstGeom prst="straightConnector1">
            <a:avLst/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634068-F9AB-4977-85BF-835D7B66D2BE}"/>
              </a:ext>
            </a:extLst>
          </p:cNvPr>
          <p:cNvSpPr txBox="1"/>
          <p:nvPr/>
        </p:nvSpPr>
        <p:spPr>
          <a:xfrm>
            <a:off x="-1071596" y="834488"/>
            <a:ext cx="556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Solid line means this resources </a:t>
            </a:r>
            <a:br>
              <a:rPr lang="en-US" sz="2000" dirty="0">
                <a:solidFill>
                  <a:schemeClr val="bg1"/>
                </a:solidFill>
                <a:latin typeface="Encode Sans ExtraLight"/>
              </a:rPr>
            </a:br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automatically starts its job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F46081-F8A1-42FC-8B9F-56127D9CD16E}"/>
              </a:ext>
            </a:extLst>
          </p:cNvPr>
          <p:cNvCxnSpPr>
            <a:cxnSpLocks/>
          </p:cNvCxnSpPr>
          <p:nvPr/>
        </p:nvCxnSpPr>
        <p:spPr>
          <a:xfrm>
            <a:off x="1492152" y="1542374"/>
            <a:ext cx="0" cy="836841"/>
          </a:xfrm>
          <a:prstGeom prst="straightConnector1">
            <a:avLst/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F819AD-B637-4867-A477-7F6285DD5836}"/>
              </a:ext>
            </a:extLst>
          </p:cNvPr>
          <p:cNvSpPr txBox="1"/>
          <p:nvPr/>
        </p:nvSpPr>
        <p:spPr>
          <a:xfrm>
            <a:off x="2746221" y="4438392"/>
            <a:ext cx="2695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Output resource can be input to another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0EAAE5-BDEC-40DA-8EFF-A22F24471D81}"/>
              </a:ext>
            </a:extLst>
          </p:cNvPr>
          <p:cNvCxnSpPr>
            <a:cxnSpLocks/>
          </p:cNvCxnSpPr>
          <p:nvPr/>
        </p:nvCxnSpPr>
        <p:spPr>
          <a:xfrm flipV="1">
            <a:off x="4129262" y="3728622"/>
            <a:ext cx="0" cy="771914"/>
          </a:xfrm>
          <a:prstGeom prst="straightConnector1">
            <a:avLst/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6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6A9F-9C3F-4BEA-9171-05898D37B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General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2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General Operation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10337654" cy="4427738"/>
          </a:xfrm>
        </p:spPr>
        <p:txBody>
          <a:bodyPr/>
          <a:lstStyle/>
          <a:p>
            <a:r>
              <a:rPr lang="en-US" sz="2000" dirty="0"/>
              <a:t>Fundamentally, a Concourse pipeline functions via the following steps:</a:t>
            </a:r>
          </a:p>
          <a:p>
            <a:pPr lvl="1">
              <a:buFont typeface="+mj-lt"/>
              <a:buAutoNum type="arabicPeriod"/>
            </a:pPr>
            <a:r>
              <a:rPr lang="en-US" sz="2000" dirty="0"/>
              <a:t>A job is triggered manually or automatically by a new version of a resource it uses</a:t>
            </a:r>
          </a:p>
          <a:p>
            <a:pPr lvl="1">
              <a:buFont typeface="+mj-lt"/>
              <a:buAutoNum type="arabicPeriod"/>
            </a:pPr>
            <a:r>
              <a:rPr lang="en-US" sz="2000" dirty="0"/>
              <a:t>The job retrieves the resources it wants to work on (e.g. clone a git repo)</a:t>
            </a:r>
          </a:p>
          <a:p>
            <a:pPr lvl="2"/>
            <a:r>
              <a:rPr lang="en-US" sz="2000" dirty="0"/>
              <a:t>Some resources might only be used for triggering a job (e.g. a timer)</a:t>
            </a:r>
          </a:p>
          <a:p>
            <a:pPr lvl="1">
              <a:buFont typeface="+mj-lt"/>
              <a:buAutoNum type="arabicPeriod"/>
            </a:pPr>
            <a:r>
              <a:rPr lang="en-US" sz="2000" dirty="0"/>
              <a:t>Job uses the resource in some way by running a </a:t>
            </a:r>
            <a:r>
              <a:rPr lang="en-US" sz="2000" b="1" dirty="0"/>
              <a:t>task</a:t>
            </a:r>
            <a:r>
              <a:rPr lang="en-US" sz="2000" dirty="0"/>
              <a:t> (e.g. builds the cloned repo)</a:t>
            </a:r>
          </a:p>
          <a:p>
            <a:pPr lvl="1">
              <a:buFont typeface="+mj-lt"/>
              <a:buAutoNum type="arabicPeriod"/>
            </a:pPr>
            <a:r>
              <a:rPr lang="en-US" sz="2000" dirty="0"/>
              <a:t>The job produces a resource as output (e.g. deploys built program)</a:t>
            </a:r>
          </a:p>
          <a:p>
            <a:r>
              <a:rPr lang="en-US" sz="2000" dirty="0"/>
              <a:t>A resource can be anything but always provides ‘check’, ‘in’ and ‘out’ operations</a:t>
            </a:r>
          </a:p>
          <a:p>
            <a:pPr lvl="1"/>
            <a:r>
              <a:rPr lang="en-US" sz="2000" dirty="0"/>
              <a:t>E.g. A Git repository that can be checked for commits, cloned (in) and pushed to (out)</a:t>
            </a:r>
          </a:p>
          <a:p>
            <a:r>
              <a:rPr lang="en-US" sz="2000" dirty="0"/>
              <a:t>Jobs are simply user defined </a:t>
            </a:r>
            <a:r>
              <a:rPr lang="en-US" sz="2000" b="1" dirty="0"/>
              <a:t>containers</a:t>
            </a:r>
            <a:r>
              <a:rPr lang="en-US" sz="2000" dirty="0"/>
              <a:t> that can run scripts and interact with resources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13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316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14</a:t>
            </a:fld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2F733-18BA-4556-9490-C64D178A8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30" y="0"/>
            <a:ext cx="9262369" cy="6097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4636D7-359E-4DD1-BF32-2B58C5B9231F}"/>
              </a:ext>
            </a:extLst>
          </p:cNvPr>
          <p:cNvSpPr txBox="1"/>
          <p:nvPr/>
        </p:nvSpPr>
        <p:spPr>
          <a:xfrm>
            <a:off x="1050522" y="3064506"/>
            <a:ext cx="138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Resource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57DAFE-FD8B-431B-A633-85810D9EA930}"/>
              </a:ext>
            </a:extLst>
          </p:cNvPr>
          <p:cNvCxnSpPr>
            <a:cxnSpLocks/>
          </p:cNvCxnSpPr>
          <p:nvPr/>
        </p:nvCxnSpPr>
        <p:spPr>
          <a:xfrm flipV="1">
            <a:off x="2441358" y="3273439"/>
            <a:ext cx="488272" cy="1"/>
          </a:xfrm>
          <a:prstGeom prst="straightConnector1">
            <a:avLst/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67D857-92C1-4671-AB88-7C7DF8DDF275}"/>
              </a:ext>
            </a:extLst>
          </p:cNvPr>
          <p:cNvSpPr txBox="1"/>
          <p:nvPr/>
        </p:nvSpPr>
        <p:spPr>
          <a:xfrm>
            <a:off x="1050522" y="3411245"/>
            <a:ext cx="138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Task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94B40E-938E-48D0-AF97-9D84C5455BFD}"/>
              </a:ext>
            </a:extLst>
          </p:cNvPr>
          <p:cNvCxnSpPr>
            <a:cxnSpLocks/>
          </p:cNvCxnSpPr>
          <p:nvPr/>
        </p:nvCxnSpPr>
        <p:spPr>
          <a:xfrm flipV="1">
            <a:off x="2441358" y="3620178"/>
            <a:ext cx="488272" cy="1"/>
          </a:xfrm>
          <a:prstGeom prst="straightConnector1">
            <a:avLst/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2EB859-8EC1-4A5D-A2EC-C7A65EC2F3B8}"/>
              </a:ext>
            </a:extLst>
          </p:cNvPr>
          <p:cNvSpPr txBox="1"/>
          <p:nvPr/>
        </p:nvSpPr>
        <p:spPr>
          <a:xfrm>
            <a:off x="1050522" y="4373814"/>
            <a:ext cx="138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Task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A361E9-9D82-4F05-804A-00E6BD6D0729}"/>
              </a:ext>
            </a:extLst>
          </p:cNvPr>
          <p:cNvCxnSpPr>
            <a:cxnSpLocks/>
          </p:cNvCxnSpPr>
          <p:nvPr/>
        </p:nvCxnSpPr>
        <p:spPr>
          <a:xfrm flipV="1">
            <a:off x="2441358" y="4582747"/>
            <a:ext cx="488272" cy="1"/>
          </a:xfrm>
          <a:prstGeom prst="straightConnector1">
            <a:avLst/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7F89BCB-EBE6-4BD9-9542-96AEC21018FA}"/>
              </a:ext>
            </a:extLst>
          </p:cNvPr>
          <p:cNvSpPr txBox="1"/>
          <p:nvPr/>
        </p:nvSpPr>
        <p:spPr>
          <a:xfrm>
            <a:off x="8616556" y="2266890"/>
            <a:ext cx="2112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Resource version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B2840A-ADD3-47FB-B87B-DB642B820194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9672678" y="2667000"/>
            <a:ext cx="0" cy="484573"/>
          </a:xfrm>
          <a:prstGeom prst="straightConnector1">
            <a:avLst/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35E4BF-2510-4230-97C0-26CA6F95C9AA}"/>
              </a:ext>
            </a:extLst>
          </p:cNvPr>
          <p:cNvSpPr txBox="1"/>
          <p:nvPr/>
        </p:nvSpPr>
        <p:spPr>
          <a:xfrm>
            <a:off x="745723" y="3788063"/>
            <a:ext cx="169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Task 1 Output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B34E8E-AEEF-4740-AD2C-176E1814FF83}"/>
              </a:ext>
            </a:extLst>
          </p:cNvPr>
          <p:cNvCxnSpPr>
            <a:cxnSpLocks/>
          </p:cNvCxnSpPr>
          <p:nvPr/>
        </p:nvCxnSpPr>
        <p:spPr>
          <a:xfrm flipV="1">
            <a:off x="2441358" y="3996996"/>
            <a:ext cx="488272" cy="1"/>
          </a:xfrm>
          <a:prstGeom prst="straightConnector1">
            <a:avLst/>
          </a:prstGeom>
          <a:ln w="57150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8" grpId="0"/>
      <p:bldP spid="20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15</a:t>
            </a:fld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C1CF1-D795-40DE-8535-1B063469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79" y="1214633"/>
            <a:ext cx="8226641" cy="4910500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80ACC635-8E57-41B8-BC7A-6E20EDEB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Job Without Resources (Completely Manual)</a:t>
            </a:r>
          </a:p>
        </p:txBody>
      </p:sp>
    </p:spTree>
    <p:extLst>
      <p:ext uri="{BB962C8B-B14F-4D97-AF65-F5344CB8AC3E}">
        <p14:creationId xmlns:p14="http://schemas.microsoft.com/office/powerpoint/2010/main" val="93712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16</a:t>
            </a:fld>
            <a:endParaRPr lang="en-US" sz="180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80ACC635-8E57-41B8-BC7A-6E20EDEB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Triggered Job (Automatically Started by Resource)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E5F2C-CF02-4B00-8FA6-CCBE11344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72" y="1214633"/>
            <a:ext cx="6338656" cy="49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17</a:t>
            </a:fld>
            <a:endParaRPr lang="en-US" sz="180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80ACC635-8E57-41B8-BC7A-6E20EDEB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A ‘Slightly’ Bigger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DB970-8470-4758-B1A9-F914D3571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85" y="1214633"/>
            <a:ext cx="10195029" cy="49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6A9F-9C3F-4BEA-9171-05898D37B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Anatomy of Concourse Pipelines</a:t>
            </a:r>
          </a:p>
        </p:txBody>
      </p:sp>
    </p:spTree>
    <p:extLst>
      <p:ext uri="{BB962C8B-B14F-4D97-AF65-F5344CB8AC3E}">
        <p14:creationId xmlns:p14="http://schemas.microsoft.com/office/powerpoint/2010/main" val="92382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Pipelines - Manifest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19</a:t>
            </a:fld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E4C13-2C00-47EF-A067-6F1675B14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8059" y="204"/>
            <a:ext cx="7314693" cy="6857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C04C08-1201-43D4-B00A-6CDE63317D10}"/>
              </a:ext>
            </a:extLst>
          </p:cNvPr>
          <p:cNvSpPr/>
          <p:nvPr/>
        </p:nvSpPr>
        <p:spPr>
          <a:xfrm>
            <a:off x="4208016" y="0"/>
            <a:ext cx="6894736" cy="1214633"/>
          </a:xfrm>
          <a:prstGeom prst="rect">
            <a:avLst/>
          </a:prstGeom>
          <a:noFill/>
          <a:ln w="57150">
            <a:solidFill>
              <a:srgbClr val="BA3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406DE6-D1F1-4F9E-B1E8-DCFB08584880}"/>
              </a:ext>
            </a:extLst>
          </p:cNvPr>
          <p:cNvSpPr/>
          <p:nvPr/>
        </p:nvSpPr>
        <p:spPr>
          <a:xfrm>
            <a:off x="5548544" y="2299316"/>
            <a:ext cx="3417902" cy="221941"/>
          </a:xfrm>
          <a:prstGeom prst="rect">
            <a:avLst/>
          </a:prstGeom>
          <a:pattFill prst="pct80">
            <a:fgClr>
              <a:srgbClr val="1E1E1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EAECA07-48BC-4850-BBE8-DB5D8531BD2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77198" y="1053747"/>
            <a:ext cx="1746144" cy="509298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98E2AA9-7292-4C87-87A0-7F081A4D02FF}"/>
              </a:ext>
            </a:extLst>
          </p:cNvPr>
          <p:cNvSpPr txBox="1"/>
          <p:nvPr/>
        </p:nvSpPr>
        <p:spPr>
          <a:xfrm>
            <a:off x="924313" y="1258139"/>
            <a:ext cx="1855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Custom resource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</a:rPr>
              <a:t>types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08FD5-2EBF-4E45-A44F-38D35135008F}"/>
              </a:ext>
            </a:extLst>
          </p:cNvPr>
          <p:cNvSpPr/>
          <p:nvPr/>
        </p:nvSpPr>
        <p:spPr>
          <a:xfrm>
            <a:off x="4208016" y="1365345"/>
            <a:ext cx="6894736" cy="2762772"/>
          </a:xfrm>
          <a:prstGeom prst="rect">
            <a:avLst/>
          </a:prstGeom>
          <a:noFill/>
          <a:ln w="57150">
            <a:solidFill>
              <a:srgbClr val="BA3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71FCB77B-17A9-4685-B69B-D67C8868B0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77200" y="1563044"/>
            <a:ext cx="1645392" cy="1128359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7935334-0F0E-40B9-897B-6404CD53EEBA}"/>
              </a:ext>
            </a:extLst>
          </p:cNvPr>
          <p:cNvSpPr txBox="1"/>
          <p:nvPr/>
        </p:nvSpPr>
        <p:spPr>
          <a:xfrm>
            <a:off x="924313" y="2337461"/>
            <a:ext cx="1385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Actual 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1F1902-5FA8-4365-A4E1-00F5D9AD4FCA}"/>
              </a:ext>
            </a:extLst>
          </p:cNvPr>
          <p:cNvSpPr/>
          <p:nvPr/>
        </p:nvSpPr>
        <p:spPr>
          <a:xfrm>
            <a:off x="4208016" y="4278828"/>
            <a:ext cx="6894736" cy="2578899"/>
          </a:xfrm>
          <a:prstGeom prst="rect">
            <a:avLst/>
          </a:prstGeom>
          <a:noFill/>
          <a:ln w="57150">
            <a:solidFill>
              <a:srgbClr val="BA3B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101EB-D251-40FA-ABAF-1FDE352CF284}"/>
              </a:ext>
            </a:extLst>
          </p:cNvPr>
          <p:cNvSpPr txBox="1"/>
          <p:nvPr/>
        </p:nvSpPr>
        <p:spPr>
          <a:xfrm>
            <a:off x="923126" y="4772494"/>
            <a:ext cx="1385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Jobs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F7D781C5-3537-441C-BCCA-2A824974E2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44510" y="4418552"/>
            <a:ext cx="2178832" cy="553996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63FB6EE-0A6F-402E-BF87-16B7C49F84E2}"/>
              </a:ext>
            </a:extLst>
          </p:cNvPr>
          <p:cNvSpPr txBox="1"/>
          <p:nvPr/>
        </p:nvSpPr>
        <p:spPr>
          <a:xfrm>
            <a:off x="6838806" y="4811305"/>
            <a:ext cx="3991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2 Input resources to the ‘deploy’ job</a:t>
            </a: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F346F821-4762-4977-8317-4CD7CEF1C075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 flipV="1">
            <a:off x="6161106" y="5011359"/>
            <a:ext cx="677700" cy="531509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9D344839-368F-4032-96C8-109C63FCE55E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 flipV="1">
            <a:off x="5797118" y="5011360"/>
            <a:ext cx="1041688" cy="331454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AE44F60-CFE5-4B7A-9AAD-41E8EEFE6DEA}"/>
              </a:ext>
            </a:extLst>
          </p:cNvPr>
          <p:cNvSpPr txBox="1"/>
          <p:nvPr/>
        </p:nvSpPr>
        <p:spPr>
          <a:xfrm>
            <a:off x="6838807" y="5342814"/>
            <a:ext cx="2559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1 Task defined in a file</a:t>
            </a: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8CB37945-EEFA-4D07-A882-C6D4E2BBFB17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6161107" y="5542869"/>
            <a:ext cx="677701" cy="281218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EFBE61-A69D-42BA-873F-7ABC393101E2}"/>
              </a:ext>
            </a:extLst>
          </p:cNvPr>
          <p:cNvSpPr txBox="1"/>
          <p:nvPr/>
        </p:nvSpPr>
        <p:spPr>
          <a:xfrm>
            <a:off x="8399930" y="5894306"/>
            <a:ext cx="2559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1 Output resource</a:t>
            </a: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C438004C-97AF-46D9-B755-DB28AD1040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97117" y="6118838"/>
            <a:ext cx="2876368" cy="175577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48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5" grpId="0" animBg="1"/>
      <p:bldP spid="17" grpId="0"/>
      <p:bldP spid="31" grpId="0" animBg="1"/>
      <p:bldP spid="33" grpId="0"/>
      <p:bldP spid="37" grpId="0"/>
      <p:bldP spid="47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spc="-1" dirty="0">
                <a:solidFill>
                  <a:srgbClr val="FEFEFE"/>
                </a:solidFill>
                <a:latin typeface="Century Gothic"/>
              </a:rPr>
              <a:t>Omar Mahdi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4427738"/>
          </a:xfrm>
        </p:spPr>
        <p:txBody>
          <a:bodyPr/>
          <a:lstStyle/>
          <a:p>
            <a:r>
              <a:rPr lang="en-US" sz="2000" dirty="0"/>
              <a:t>Previously an intern at the Institute of Applied Information Technology (</a:t>
            </a:r>
            <a:r>
              <a:rPr lang="en-US" sz="2000" dirty="0" err="1"/>
              <a:t>InIT</a:t>
            </a:r>
            <a:r>
              <a:rPr lang="en-US" sz="2000" dirty="0"/>
              <a:t> Lab) </a:t>
            </a:r>
            <a:br>
              <a:rPr lang="en-US" sz="2000" dirty="0"/>
            </a:br>
            <a:r>
              <a:rPr lang="en-US" sz="2000" dirty="0"/>
              <a:t>at ZHAW</a:t>
            </a:r>
          </a:p>
          <a:p>
            <a:r>
              <a:rPr lang="en-US" sz="2000" dirty="0"/>
              <a:t>Worked on DevOps, application development, research and as a lab assistant</a:t>
            </a:r>
          </a:p>
          <a:p>
            <a:r>
              <a:rPr lang="en-US" sz="2000" dirty="0"/>
              <a:t>Setup the current Cloud Foundry (PaaS) installation and a number of supporting services, all automated using Concourse</a:t>
            </a:r>
          </a:p>
          <a:p>
            <a:r>
              <a:rPr lang="en-US" sz="2000" dirty="0"/>
              <a:t>Developed the only (to our knowledge) open source service broker that provides S3 and Swift object storage through </a:t>
            </a:r>
            <a:r>
              <a:rPr lang="en-US" sz="2000" dirty="0" err="1"/>
              <a:t>Ceph</a:t>
            </a:r>
            <a:endParaRPr lang="en-US" sz="2000" dirty="0"/>
          </a:p>
          <a:p>
            <a:r>
              <a:rPr lang="en-US" sz="2000" dirty="0"/>
              <a:t>Currently researching Unikernel technology focusing on PaaS and </a:t>
            </a:r>
            <a:r>
              <a:rPr lang="en-US" sz="2000" dirty="0" err="1"/>
              <a:t>FaaS</a:t>
            </a:r>
            <a:r>
              <a:rPr lang="en-US" sz="2000" dirty="0"/>
              <a:t>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2</a:t>
            </a:fld>
            <a:endParaRPr lang="en-US" sz="180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0FFE949-BDCC-4718-A2E3-AC10653A1E17}"/>
              </a:ext>
            </a:extLst>
          </p:cNvPr>
          <p:cNvPicPr/>
          <p:nvPr/>
        </p:nvPicPr>
        <p:blipFill>
          <a:blip r:embed="rId2"/>
          <a:srcRect l="6611" r="12775"/>
          <a:stretch/>
        </p:blipFill>
        <p:spPr>
          <a:xfrm>
            <a:off x="10475650" y="0"/>
            <a:ext cx="1716350" cy="24591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8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Pipelines - Manifest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20</a:t>
            </a:fld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E4C13-2C00-47EF-A067-6F1675B14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" t="62506" r="121" b="48"/>
          <a:stretch/>
        </p:blipFill>
        <p:spPr>
          <a:xfrm>
            <a:off x="4877306" y="1214633"/>
            <a:ext cx="7314693" cy="3073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4B500-CCBB-4669-B587-44CE9175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1" t="22850" r="18788" b="30974"/>
          <a:stretch/>
        </p:blipFill>
        <p:spPr>
          <a:xfrm>
            <a:off x="-1" y="4290048"/>
            <a:ext cx="4877307" cy="1835085"/>
          </a:xfrm>
          <a:prstGeom prst="rect">
            <a:avLst/>
          </a:prstGeom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FF53B5F-B0E3-4CFE-8C2E-7AD5287F34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44285" y="3585153"/>
            <a:ext cx="1304260" cy="1101481"/>
          </a:xfrm>
          <a:prstGeom prst="curvedConnector3">
            <a:avLst>
              <a:gd name="adj1" fmla="val 100369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EFA70EAB-5426-4BA1-AD31-F7E5746B7B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1259" y="1686086"/>
            <a:ext cx="3027289" cy="3000548"/>
          </a:xfrm>
          <a:prstGeom prst="curvedConnector3">
            <a:avLst>
              <a:gd name="adj1" fmla="val 99853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A02CF05C-145E-4091-9503-517749B548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78387" y="2476294"/>
            <a:ext cx="4270159" cy="2344279"/>
          </a:xfrm>
          <a:prstGeom prst="curvedConnector3">
            <a:avLst>
              <a:gd name="adj1" fmla="val 57277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974AE49-C3FB-4543-B55E-09BFC77674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3695" y="2751503"/>
            <a:ext cx="4074850" cy="2619487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04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Pipelines - 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4427738"/>
          </a:xfrm>
        </p:spPr>
        <p:txBody>
          <a:bodyPr/>
          <a:lstStyle/>
          <a:p>
            <a:r>
              <a:rPr lang="en-US" sz="2000" dirty="0"/>
              <a:t>Resources can simply be described as ‘versioned objects’. Their generic nature makes them very powerful and allows Concourse to be a </a:t>
            </a:r>
            <a:r>
              <a:rPr lang="en-US" sz="2000" b="1" dirty="0"/>
              <a:t>general automation system</a:t>
            </a:r>
          </a:p>
          <a:p>
            <a:r>
              <a:rPr lang="en-US" sz="2000" dirty="0"/>
              <a:t>They can also be thought of as </a:t>
            </a:r>
            <a:r>
              <a:rPr lang="en-US" sz="2000" b="1" dirty="0"/>
              <a:t>dependencies</a:t>
            </a:r>
            <a:r>
              <a:rPr lang="en-US" sz="2000" dirty="0"/>
              <a:t> for your pipeline, as they can act as inputs, outputs or both to the different jobs in your pipeline</a:t>
            </a:r>
          </a:p>
          <a:p>
            <a:r>
              <a:rPr lang="en-US" sz="2000" dirty="0"/>
              <a:t>What it means to ‘get’, ‘put’ or check a resource version is dependent on the </a:t>
            </a:r>
            <a:br>
              <a:rPr lang="en-US" sz="2000" dirty="0"/>
            </a:br>
            <a:r>
              <a:rPr lang="en-US" sz="2000" dirty="0"/>
              <a:t>resource type</a:t>
            </a:r>
          </a:p>
          <a:p>
            <a:r>
              <a:rPr lang="en-US" sz="2000" dirty="0"/>
              <a:t>A simple example is the built-in Concourse resource type ‘git’, which allows you to pull/push from and to a git repository and to check for new commits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21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3426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Pipelines – Tasks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4427738"/>
          </a:xfrm>
        </p:spPr>
        <p:txBody>
          <a:bodyPr/>
          <a:lstStyle/>
          <a:p>
            <a:r>
              <a:rPr lang="en-US" sz="2000" dirty="0"/>
              <a:t>Tasks can be thought as no more than a folder where a shell command is run from. They are what actually run user specified containers</a:t>
            </a:r>
          </a:p>
          <a:p>
            <a:r>
              <a:rPr lang="en-US" sz="2000" dirty="0"/>
              <a:t>They take resources as inputs and can produce output folders</a:t>
            </a:r>
          </a:p>
          <a:p>
            <a:r>
              <a:rPr lang="en-US" sz="2000" dirty="0"/>
              <a:t>Tasks can run a program like ‘echo’ or you can point them to a script to run, which gives you the highest flexibility (usually you would run a script)</a:t>
            </a:r>
          </a:p>
          <a:p>
            <a:r>
              <a:rPr lang="en-US" sz="2000" dirty="0"/>
              <a:t>A task can also specify which (if any) of a job’s resources it would like to be available</a:t>
            </a:r>
          </a:p>
          <a:p>
            <a:pPr lvl="1"/>
            <a:r>
              <a:rPr lang="en-US" sz="2000" dirty="0"/>
              <a:t>Each resource a task specifies as one of its ‘inputs’ is placed in its own directory within the task folder</a:t>
            </a:r>
          </a:p>
          <a:p>
            <a:r>
              <a:rPr lang="en-US" sz="2000" dirty="0"/>
              <a:t>Tasks can either be defined in their own YAML files or sometimes directly in the pipeline file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22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870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Pipelines –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23</a:t>
            </a:fld>
            <a:endParaRPr lang="en-US" sz="180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3D05FA5-9285-40EE-9755-5E7BFE2F1E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01020"/>
              </p:ext>
            </p:extLst>
          </p:nvPr>
        </p:nvGraphicFramePr>
        <p:xfrm>
          <a:off x="1321793" y="1280871"/>
          <a:ext cx="8818013" cy="4778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879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Pipelines - Jobs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4427738"/>
          </a:xfrm>
        </p:spPr>
        <p:txBody>
          <a:bodyPr/>
          <a:lstStyle/>
          <a:p>
            <a:r>
              <a:rPr lang="en-US" sz="2000" dirty="0"/>
              <a:t>Jobs are the structural element that brings resources and tasks together, and they are what you see in the UI</a:t>
            </a:r>
          </a:p>
          <a:p>
            <a:r>
              <a:rPr lang="en-US" sz="2000" dirty="0"/>
              <a:t>Jobs are the only thing that Concourse has to be given for a pipeline. Both resources and tasks can be retrieved at job runtime</a:t>
            </a:r>
          </a:p>
          <a:p>
            <a:pPr lvl="1"/>
            <a:r>
              <a:rPr lang="en-US" sz="2000" dirty="0"/>
              <a:t>E.g. A Git resource can contain the task that a job refers to, therefore Concourse doesn’t need the task file until runtime</a:t>
            </a:r>
          </a:p>
          <a:p>
            <a:r>
              <a:rPr lang="en-US" sz="2000" dirty="0"/>
              <a:t>Inputs and outputs of jobs are always resources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24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6963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25</a:t>
            </a:fld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B9BD3-F951-4CDE-A9E6-F364C4A5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1251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CAB8A-9DF3-496E-ACDE-2D23072A277C}"/>
              </a:ext>
            </a:extLst>
          </p:cNvPr>
          <p:cNvSpPr txBox="1"/>
          <p:nvPr/>
        </p:nvSpPr>
        <p:spPr>
          <a:xfrm>
            <a:off x="3997030" y="1398317"/>
            <a:ext cx="576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2 Git resources being cloned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430BF03-86ED-4ADC-8E05-AF190555452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1931194" y="1123950"/>
            <a:ext cx="2065836" cy="474422"/>
          </a:xfrm>
          <a:prstGeom prst="curvedConnector3">
            <a:avLst/>
          </a:prstGeom>
          <a:ln w="28575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2F05770-2C18-4B7A-80ED-928B6CBA3E4B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1947864" y="1598371"/>
            <a:ext cx="2049167" cy="559041"/>
          </a:xfrm>
          <a:prstGeom prst="curvedConnector3">
            <a:avLst/>
          </a:prstGeom>
          <a:ln w="28575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92651DC-DD26-4C9D-A7B2-2250198D017C}"/>
              </a:ext>
            </a:extLst>
          </p:cNvPr>
          <p:cNvSpPr txBox="1"/>
          <p:nvPr/>
        </p:nvSpPr>
        <p:spPr>
          <a:xfrm>
            <a:off x="3980360" y="2796635"/>
            <a:ext cx="576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Task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C648750-A568-4D4E-997A-1C14C5CB7A6B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1947866" y="2996690"/>
            <a:ext cx="2032495" cy="432310"/>
          </a:xfrm>
          <a:prstGeom prst="curvedConnector3">
            <a:avLst/>
          </a:prstGeom>
          <a:ln w="28575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F0D8F8-26A2-4D2C-812F-2CA18B04E8CD}"/>
              </a:ext>
            </a:extLst>
          </p:cNvPr>
          <p:cNvSpPr txBox="1"/>
          <p:nvPr/>
        </p:nvSpPr>
        <p:spPr>
          <a:xfrm>
            <a:off x="3980360" y="3785591"/>
            <a:ext cx="576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Output resource log (deploying an app)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60B9EE8-9546-4763-820A-1CD286C20784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2935162" y="3985646"/>
            <a:ext cx="1045198" cy="511306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2322A2-C46D-4236-9076-056ED8B1804C}"/>
              </a:ext>
            </a:extLst>
          </p:cNvPr>
          <p:cNvSpPr txBox="1"/>
          <p:nvPr/>
        </p:nvSpPr>
        <p:spPr>
          <a:xfrm>
            <a:off x="2685699" y="-29809"/>
            <a:ext cx="576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ncode Sans ExtraLight"/>
              </a:rPr>
              <a:t>Job name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684963E-BD9E-4FA5-A63B-7672273A8A1A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1947863" y="170246"/>
            <a:ext cx="737836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BA3B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80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1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More Information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982" y="2176450"/>
            <a:ext cx="10533636" cy="4427738"/>
          </a:xfrm>
        </p:spPr>
        <p:txBody>
          <a:bodyPr/>
          <a:lstStyle/>
          <a:p>
            <a:pPr marL="101598" indent="0" algn="ctr">
              <a:buNone/>
            </a:pPr>
            <a:r>
              <a:rPr lang="en-US" sz="2800" dirty="0"/>
              <a:t>These slides, some simple example pipelines and links to more Concourse learning resources can be found at: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https://github.com/bloeys/cicd-via-concourse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26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9318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Outline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4427738"/>
          </a:xfrm>
        </p:spPr>
        <p:txBody>
          <a:bodyPr/>
          <a:lstStyle/>
          <a:p>
            <a:r>
              <a:rPr lang="en-US" sz="2000" dirty="0"/>
              <a:t>A High Level Look at CICD</a:t>
            </a:r>
          </a:p>
          <a:p>
            <a:r>
              <a:rPr lang="en-US" sz="2000" dirty="0"/>
              <a:t>The Concourse CICD System</a:t>
            </a:r>
          </a:p>
          <a:p>
            <a:r>
              <a:rPr lang="en-US" sz="2000" dirty="0"/>
              <a:t>General Operation</a:t>
            </a:r>
          </a:p>
          <a:p>
            <a:r>
              <a:rPr lang="en-US" sz="2000" dirty="0"/>
              <a:t>The anatomy of </a:t>
            </a:r>
            <a:r>
              <a:rPr lang="en-US" sz="2000"/>
              <a:t>Concourse Pipelines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3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6216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6A9F-9C3F-4BEA-9171-05898D37B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A High Level Look at CICD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60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What is CICD?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4427738"/>
          </a:xfrm>
        </p:spPr>
        <p:txBody>
          <a:bodyPr/>
          <a:lstStyle/>
          <a:p>
            <a:r>
              <a:rPr lang="en-US" sz="2000" dirty="0"/>
              <a:t>Continuous Integration/Continuous Deployment, commonly known as CICD, is part of the DevOps software development methodology</a:t>
            </a:r>
          </a:p>
          <a:p>
            <a:r>
              <a:rPr lang="en-US" sz="2000" dirty="0"/>
              <a:t>It is a practice that focuses on using automation to make building, testing, deploying and integrating different components of a program or service autonomous and reproducible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5</a:t>
            </a:fld>
            <a:endParaRPr lang="en-US" sz="1800"/>
          </a:p>
        </p:txBody>
      </p:sp>
      <p:pic>
        <p:nvPicPr>
          <p:cNvPr id="7" name="Picture 2" descr="https://www.mabl.com/hubfs/CICDBlog.png">
            <a:extLst>
              <a:ext uri="{FF2B5EF4-FFF2-40B4-BE49-F238E27FC236}">
                <a16:creationId xmlns:a16="http://schemas.microsoft.com/office/drawing/2014/main" id="{BB869338-C385-4A92-B5F0-3D6061263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876" y="3124939"/>
            <a:ext cx="6849848" cy="316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6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Basics of a CICD Pipeline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4427738"/>
          </a:xfrm>
        </p:spPr>
        <p:txBody>
          <a:bodyPr/>
          <a:lstStyle/>
          <a:p>
            <a:r>
              <a:rPr lang="en-US" sz="2000" dirty="0"/>
              <a:t>In a general sense, any CICD tool consists of a ‘Pipeline’ that is made up of ‘Tasks’ or ‘Jobs’ that do some operation and can either ‘Pass’ or ‘Fail’</a:t>
            </a:r>
          </a:p>
          <a:p>
            <a:r>
              <a:rPr lang="en-US" sz="2000" dirty="0"/>
              <a:t>Pipeline are usually started automatically by some operation, for example by a new GitHub commit, although some tools allow manual start of pipelines and jobs</a:t>
            </a:r>
          </a:p>
          <a:p>
            <a:r>
              <a:rPr lang="en-US" sz="2000" dirty="0"/>
              <a:t>When a pipeline starts, it starts the first job(s), and then when a job completes and successfully passes it starts the next job(s)</a:t>
            </a:r>
          </a:p>
          <a:p>
            <a:r>
              <a:rPr lang="en-US" sz="2000" dirty="0"/>
              <a:t>Jobs can usually run arbitrary code and can run sequentially or in parallel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6</a:t>
            </a:fld>
            <a:endParaRPr lang="en-US" sz="1800"/>
          </a:p>
        </p:txBody>
      </p:sp>
      <p:pic>
        <p:nvPicPr>
          <p:cNvPr id="8" name="Picture 2" descr="https://docs.gitlab.com/ee/ci/img/pipelines.png">
            <a:extLst>
              <a:ext uri="{FF2B5EF4-FFF2-40B4-BE49-F238E27FC236}">
                <a16:creationId xmlns:a16="http://schemas.microsoft.com/office/drawing/2014/main" id="{57B65DD5-BBF7-43CD-808E-D66483FFA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12" y="4619210"/>
            <a:ext cx="886777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39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Popular CICD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4427738"/>
          </a:xfrm>
        </p:spPr>
        <p:txBody>
          <a:bodyPr/>
          <a:lstStyle/>
          <a:p>
            <a:r>
              <a:rPr lang="en-US" sz="2000" b="1" dirty="0"/>
              <a:t>Jenkins</a:t>
            </a:r>
            <a:r>
              <a:rPr lang="en-US" sz="2000" dirty="0"/>
              <a:t>, </a:t>
            </a:r>
            <a:r>
              <a:rPr lang="en-US" sz="2000" b="1" dirty="0"/>
              <a:t>Concourse</a:t>
            </a:r>
            <a:r>
              <a:rPr lang="en-US" sz="2000" dirty="0"/>
              <a:t> and </a:t>
            </a:r>
            <a:r>
              <a:rPr lang="en-US" sz="2000" b="1" dirty="0"/>
              <a:t>Travis CI </a:t>
            </a:r>
            <a:r>
              <a:rPr lang="en-US" sz="2000" dirty="0"/>
              <a:t>are among the most used CICD tools, with Concourse being the newest among them and the one we will look at</a:t>
            </a:r>
          </a:p>
          <a:p>
            <a:r>
              <a:rPr lang="en-US" sz="2000" dirty="0"/>
              <a:t>Jenkins and Concourse are open source, while Travis is free for open source projects</a:t>
            </a:r>
          </a:p>
          <a:p>
            <a:r>
              <a:rPr lang="en-US" sz="2000" dirty="0"/>
              <a:t>They all allow you to write your jobs in many programming languages, and different jobs can usually use different programming languages</a:t>
            </a:r>
          </a:p>
          <a:p>
            <a:r>
              <a:rPr lang="en-US" sz="2000" dirty="0"/>
              <a:t>All of them also provide elegant UIs for monitoring and starting jobs and reviewing job logs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7</a:t>
            </a:fld>
            <a:endParaRPr lang="en-US" sz="1800" dirty="0"/>
          </a:p>
        </p:txBody>
      </p:sp>
      <p:pic>
        <p:nvPicPr>
          <p:cNvPr id="7" name="Picture 2" descr="https://wiki.jenkins.io/download/attachments/2916393/logo-title.png?version=1&amp;modificationDate=1302753947000&amp;api=v2">
            <a:extLst>
              <a:ext uri="{FF2B5EF4-FFF2-40B4-BE49-F238E27FC236}">
                <a16:creationId xmlns:a16="http://schemas.microsoft.com/office/drawing/2014/main" id="{90718F66-A1D8-49A8-BB6F-F8B1953DE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3" y="4743087"/>
            <a:ext cx="3649257" cy="1277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6" descr="https://discourse-cdn-sjc2.com/standard17/uploads/concourseci1/original/1X/ab74d69c964aac68576a2bc91b67740feb824021.png">
            <a:extLst>
              <a:ext uri="{FF2B5EF4-FFF2-40B4-BE49-F238E27FC236}">
                <a16:creationId xmlns:a16="http://schemas.microsoft.com/office/drawing/2014/main" id="{687A1DF3-BCE3-40E7-B13F-426F2B8B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372" y="4743087"/>
            <a:ext cx="3649256" cy="12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res.cloudinary.com/practicaldev/image/fetch/s--o25mzxVZ--/c_limit%2Cf_auto%2Cfl_progressive%2Cq_auto%2Cw_880/http:/res.cloudinary.com/lauragift/image/upload/v1529656180/logo-travisci-wide1_lcjhdf.jpg">
            <a:extLst>
              <a:ext uri="{FF2B5EF4-FFF2-40B4-BE49-F238E27FC236}">
                <a16:creationId xmlns:a16="http://schemas.microsoft.com/office/drawing/2014/main" id="{BF0FD2D1-D5CA-42E2-8142-E357EB0EB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591" y="4735242"/>
            <a:ext cx="3649256" cy="12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27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6A9F-9C3F-4BEA-9171-05898D37B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886" y="0"/>
            <a:ext cx="10060228" cy="4658400"/>
          </a:xfrm>
        </p:spPr>
        <p:txBody>
          <a:bodyPr/>
          <a:lstStyle/>
          <a:p>
            <a:r>
              <a:rPr lang="en-US" sz="6600" dirty="0"/>
              <a:t>The Concourse CICD System</a:t>
            </a:r>
          </a:p>
        </p:txBody>
      </p:sp>
    </p:spTree>
    <p:extLst>
      <p:ext uri="{BB962C8B-B14F-4D97-AF65-F5344CB8AC3E}">
        <p14:creationId xmlns:p14="http://schemas.microsoft.com/office/powerpoint/2010/main" val="365721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628A3B-3F8E-4D42-8006-6C40616B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0" y="481833"/>
            <a:ext cx="9996000" cy="732800"/>
          </a:xfrm>
        </p:spPr>
        <p:txBody>
          <a:bodyPr/>
          <a:lstStyle/>
          <a:p>
            <a:r>
              <a:rPr lang="en-US" sz="2800" dirty="0"/>
              <a:t>What is Concourse?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DF562-CC8E-45E8-B0EC-36D713A73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800" y="1600200"/>
            <a:ext cx="9996000" cy="4427738"/>
          </a:xfrm>
        </p:spPr>
        <p:txBody>
          <a:bodyPr/>
          <a:lstStyle/>
          <a:p>
            <a:r>
              <a:rPr lang="en-US" sz="2000" dirty="0"/>
              <a:t>Concourse is a modern, open source CI/CD system designed to be simple, stateless and includes a clean, easy to use UI to visualize your CI/CD pipelines and logs</a:t>
            </a:r>
          </a:p>
          <a:p>
            <a:r>
              <a:rPr lang="en-US" sz="2000" dirty="0"/>
              <a:t>Concourse is based on three simple concepts: </a:t>
            </a:r>
            <a:r>
              <a:rPr lang="en-US" sz="2000" b="1" dirty="0"/>
              <a:t>Resources</a:t>
            </a:r>
            <a:r>
              <a:rPr lang="en-US" sz="2000" dirty="0"/>
              <a:t>,</a:t>
            </a:r>
            <a:r>
              <a:rPr lang="en-US" sz="2000" b="1" dirty="0"/>
              <a:t> Tasks </a:t>
            </a:r>
            <a:r>
              <a:rPr lang="en-US" sz="2000" dirty="0"/>
              <a:t>and </a:t>
            </a:r>
            <a:r>
              <a:rPr lang="en-US" sz="2000" b="1" dirty="0"/>
              <a:t>Jobs</a:t>
            </a:r>
            <a:endParaRPr lang="ar-AE" sz="2000" b="1" dirty="0"/>
          </a:p>
          <a:p>
            <a:r>
              <a:rPr lang="en-US" sz="2000" dirty="0"/>
              <a:t>It is built on </a:t>
            </a:r>
            <a:r>
              <a:rPr lang="en-US" sz="2000" b="1" dirty="0"/>
              <a:t>containers</a:t>
            </a:r>
            <a:r>
              <a:rPr lang="en-US" sz="2000" dirty="0"/>
              <a:t> and allows you to specify your own docker images, making it extremely flexible and able to use </a:t>
            </a:r>
            <a:r>
              <a:rPr lang="en-US" sz="2000" b="1" dirty="0"/>
              <a:t>any programming language</a:t>
            </a:r>
          </a:p>
          <a:p>
            <a:r>
              <a:rPr lang="en-US" sz="2000" dirty="0"/>
              <a:t>Additionally, custom resources allows you to abstract out common functionality and reuse it across pipelines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307-730F-4126-9A60-FE733A7A38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464BF6-0DC0-4CD6-BF8A-D62DBDD66173}" type="slidenum">
              <a:rPr lang="en-US" sz="1800" smtClean="0"/>
              <a:t>9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9844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Laertes · SlidesCarnival</Template>
  <TotalTime>2141</TotalTime>
  <Words>1003</Words>
  <Application>Microsoft Office PowerPoint</Application>
  <PresentationFormat>Widescreen</PresentationFormat>
  <Paragraphs>118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Encode Sans</vt:lpstr>
      <vt:lpstr>Encode Sans ExtraLight</vt:lpstr>
      <vt:lpstr>Laertes template</vt:lpstr>
      <vt:lpstr>CICD Via Concourse</vt:lpstr>
      <vt:lpstr>Omar Mahdi</vt:lpstr>
      <vt:lpstr>Outline</vt:lpstr>
      <vt:lpstr>A High Level Look at CICD</vt:lpstr>
      <vt:lpstr>What is CICD?</vt:lpstr>
      <vt:lpstr>Basics of a CICD Pipeline</vt:lpstr>
      <vt:lpstr>Popular CICD Tools</vt:lpstr>
      <vt:lpstr>The Concourse CICD System</vt:lpstr>
      <vt:lpstr>What is Concourse?</vt:lpstr>
      <vt:lpstr>PowerPoint Presentation</vt:lpstr>
      <vt:lpstr>PowerPoint Presentation</vt:lpstr>
      <vt:lpstr>General Operation</vt:lpstr>
      <vt:lpstr>General Operation</vt:lpstr>
      <vt:lpstr>PowerPoint Presentation</vt:lpstr>
      <vt:lpstr>Job Without Resources (Completely Manual)</vt:lpstr>
      <vt:lpstr>Triggered Job (Automatically Started by Resource)</vt:lpstr>
      <vt:lpstr>A ‘Slightly’ Bigger Pipeline</vt:lpstr>
      <vt:lpstr>The Anatomy of Concourse Pipelines</vt:lpstr>
      <vt:lpstr>Pipelines - Manifest</vt:lpstr>
      <vt:lpstr>Pipelines - Manifest</vt:lpstr>
      <vt:lpstr>Pipelines - Resources</vt:lpstr>
      <vt:lpstr>Pipelines – Tasks</vt:lpstr>
      <vt:lpstr>Pipelines – Tasks</vt:lpstr>
      <vt:lpstr>Pipelines - Jobs</vt:lpstr>
      <vt:lpstr>PowerPoint Presentation</vt:lpstr>
      <vt:lpstr>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Mahdi</dc:creator>
  <cp:lastModifiedBy>Omar Mahdi</cp:lastModifiedBy>
  <cp:revision>1</cp:revision>
  <dcterms:created xsi:type="dcterms:W3CDTF">2019-01-01T00:41:39Z</dcterms:created>
  <dcterms:modified xsi:type="dcterms:W3CDTF">2019-07-29T02:51:48Z</dcterms:modified>
</cp:coreProperties>
</file>